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Default Extension="gif" ContentType="image/gif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32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3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layout7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theme/theme1.xml" ContentType="application/vnd.openxmlformats-officedocument.them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rawing7.xml" ContentType="application/vnd.ms-office.drawingml.diagramDrawing+xml"/>
  <Override PartName="/ppt/diagrams/drawing8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3.xml" ContentType="application/vnd.ms-office.drawingml.diagramDrawing+xml"/>
  <Override PartName="/ppt/diagrams/drawing6.xml" ContentType="application/vnd.ms-office.drawingml.diagramDrawing+xml"/>
  <Override PartName="/ppt/diagrams/drawing2.xml" ContentType="application/vnd.ms-office.drawingml.diagramDrawing+xml"/>
  <Override PartName="/ppt/diagrams/drawing1.xml" ContentType="application/vnd.ms-office.drawingml.diagramDrawing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5"/>
  </p:notesMasterIdLst>
  <p:sldIdLst>
    <p:sldId id="299" r:id="rId2"/>
    <p:sldId id="258" r:id="rId3"/>
    <p:sldId id="289" r:id="rId4"/>
    <p:sldId id="339" r:id="rId5"/>
    <p:sldId id="290" r:id="rId6"/>
    <p:sldId id="338" r:id="rId7"/>
    <p:sldId id="337" r:id="rId8"/>
    <p:sldId id="263" r:id="rId9"/>
    <p:sldId id="333" r:id="rId10"/>
    <p:sldId id="308" r:id="rId11"/>
    <p:sldId id="309" r:id="rId12"/>
    <p:sldId id="310" r:id="rId13"/>
    <p:sldId id="311" r:id="rId14"/>
    <p:sldId id="330" r:id="rId15"/>
    <p:sldId id="331" r:id="rId16"/>
    <p:sldId id="332" r:id="rId17"/>
    <p:sldId id="334" r:id="rId18"/>
    <p:sldId id="335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36" r:id="rId30"/>
    <p:sldId id="322" r:id="rId31"/>
    <p:sldId id="323" r:id="rId32"/>
    <p:sldId id="324" r:id="rId33"/>
    <p:sldId id="325" r:id="rId3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aximized" horzBarState="maximized">
    <p:restoredLeft sz="65433" autoAdjust="0"/>
    <p:restoredTop sz="86333" autoAdjust="0"/>
  </p:normalViewPr>
  <p:slideViewPr>
    <p:cSldViewPr>
      <p:cViewPr varScale="1">
        <p:scale>
          <a:sx n="74" d="100"/>
          <a:sy n="74" d="100"/>
        </p:scale>
        <p:origin x="-6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6" y="193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image" Target="../media/image15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Relationship Id="rId4" Type="http://schemas.openxmlformats.org/officeDocument/2006/relationships/image" Target="../media/image3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C8681C-C460-478B-926B-3E0ABC2F7333}" type="doc">
      <dgm:prSet loTypeId="urn:microsoft.com/office/officeart/2005/8/layout/vList4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57AF1EBB-A273-4B92-9D1E-0A34A71FF5BE}">
      <dgm:prSet phldrT="[Text]" custT="1"/>
      <dgm:spPr/>
      <dgm:t>
        <a:bodyPr/>
        <a:lstStyle/>
        <a:p>
          <a:pPr algn="just" rtl="1"/>
          <a:r>
            <a:rPr lang="ar-SA" sz="4800" b="1" dirty="0" smtClean="0"/>
            <a:t>آداب </a:t>
          </a:r>
          <a:r>
            <a:rPr lang="ar-JO" sz="4800" b="1" dirty="0" smtClean="0"/>
            <a:t>تلاوة القرآن</a:t>
          </a:r>
          <a:r>
            <a:rPr lang="ar-SA" sz="4800" b="1" dirty="0" smtClean="0"/>
            <a:t> أثناء التلاوة</a:t>
          </a:r>
          <a:endParaRPr lang="ar-SA" sz="4800" dirty="0"/>
        </a:p>
      </dgm:t>
    </dgm:pt>
    <dgm:pt modelId="{A17B6AD2-F4E1-411C-8756-BEE8C50398BB}" type="parTrans" cxnId="{F4A3906D-5345-4630-8AE6-5A012DE2CD10}">
      <dgm:prSet/>
      <dgm:spPr/>
      <dgm:t>
        <a:bodyPr/>
        <a:lstStyle/>
        <a:p>
          <a:pPr rtl="1"/>
          <a:endParaRPr lang="ar-SA"/>
        </a:p>
      </dgm:t>
    </dgm:pt>
    <dgm:pt modelId="{FD0069E1-B0E2-473D-A44B-C55A2B820ABB}" type="sibTrans" cxnId="{F4A3906D-5345-4630-8AE6-5A012DE2CD10}">
      <dgm:prSet/>
      <dgm:spPr/>
      <dgm:t>
        <a:bodyPr/>
        <a:lstStyle/>
        <a:p>
          <a:pPr rtl="1"/>
          <a:endParaRPr lang="ar-SA"/>
        </a:p>
      </dgm:t>
    </dgm:pt>
    <dgm:pt modelId="{E4185372-7285-430C-A8ED-5BEF4385FAC8}">
      <dgm:prSet phldrT="[Text]"/>
      <dgm:spPr/>
      <dgm:t>
        <a:bodyPr/>
        <a:lstStyle/>
        <a:p>
          <a:pPr rtl="1"/>
          <a:r>
            <a:rPr lang="ar-SA" b="1" dirty="0" smtClean="0"/>
            <a:t>آداب </a:t>
          </a:r>
          <a:r>
            <a:rPr lang="ar-JO" b="1" dirty="0" smtClean="0"/>
            <a:t>تلاوة القرآن</a:t>
          </a:r>
          <a:r>
            <a:rPr lang="ar-SA" b="1" dirty="0" smtClean="0"/>
            <a:t> بعد الإنتهاء من التلاوة </a:t>
          </a:r>
          <a:endParaRPr lang="ar-SA" dirty="0"/>
        </a:p>
      </dgm:t>
    </dgm:pt>
    <dgm:pt modelId="{1FE1BBED-B31C-4F04-941D-34623611C5A9}" type="parTrans" cxnId="{E1739574-D95F-4D08-8B10-94D808D7682B}">
      <dgm:prSet/>
      <dgm:spPr/>
      <dgm:t>
        <a:bodyPr/>
        <a:lstStyle/>
        <a:p>
          <a:pPr rtl="1"/>
          <a:endParaRPr lang="ar-SA"/>
        </a:p>
      </dgm:t>
    </dgm:pt>
    <dgm:pt modelId="{DD0F38A4-8105-424C-B8E6-C4765875781D}" type="sibTrans" cxnId="{E1739574-D95F-4D08-8B10-94D808D7682B}">
      <dgm:prSet/>
      <dgm:spPr/>
      <dgm:t>
        <a:bodyPr/>
        <a:lstStyle/>
        <a:p>
          <a:pPr rtl="1"/>
          <a:endParaRPr lang="ar-SA"/>
        </a:p>
      </dgm:t>
    </dgm:pt>
    <dgm:pt modelId="{4BA81F32-C596-4185-AEE3-87B5A8A4B897}">
      <dgm:prSet phldrT="[Text]"/>
      <dgm:spPr/>
      <dgm:t>
        <a:bodyPr/>
        <a:lstStyle/>
        <a:p>
          <a:pPr algn="just" rtl="1"/>
          <a:r>
            <a:rPr lang="ar-SA" b="1" dirty="0" smtClean="0"/>
            <a:t>آداب </a:t>
          </a:r>
          <a:r>
            <a:rPr lang="ar-JO" b="1" dirty="0" smtClean="0"/>
            <a:t>تلاوة القرآن</a:t>
          </a:r>
          <a:r>
            <a:rPr lang="ar-SA" b="1" dirty="0" smtClean="0"/>
            <a:t> التي تسبق التلاوة</a:t>
          </a:r>
          <a:endParaRPr lang="ar-SA" dirty="0"/>
        </a:p>
      </dgm:t>
    </dgm:pt>
    <dgm:pt modelId="{2C8832DC-16EB-475C-B566-D674F566CB09}" type="sibTrans" cxnId="{9613AAE8-B70A-4BD1-AE9E-2FA9662F416D}">
      <dgm:prSet/>
      <dgm:spPr/>
      <dgm:t>
        <a:bodyPr/>
        <a:lstStyle/>
        <a:p>
          <a:pPr rtl="1"/>
          <a:endParaRPr lang="ar-SA"/>
        </a:p>
      </dgm:t>
    </dgm:pt>
    <dgm:pt modelId="{38EA14A6-E7E4-4DC3-8452-E67ED3C0A2F3}" type="parTrans" cxnId="{9613AAE8-B70A-4BD1-AE9E-2FA9662F416D}">
      <dgm:prSet/>
      <dgm:spPr/>
      <dgm:t>
        <a:bodyPr/>
        <a:lstStyle/>
        <a:p>
          <a:pPr rtl="1"/>
          <a:endParaRPr lang="ar-SA"/>
        </a:p>
      </dgm:t>
    </dgm:pt>
    <dgm:pt modelId="{81D937F7-1503-40A9-8C65-C37ED96A6B74}" type="pres">
      <dgm:prSet presAssocID="{55C8681C-C460-478B-926B-3E0ABC2F733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130A804D-F048-4B51-AD52-EC7091C1A4D3}" type="pres">
      <dgm:prSet presAssocID="{4BA81F32-C596-4185-AEE3-87B5A8A4B897}" presName="comp" presStyleCnt="0"/>
      <dgm:spPr/>
    </dgm:pt>
    <dgm:pt modelId="{23496AFC-D23D-450E-A727-B3EC2D34441B}" type="pres">
      <dgm:prSet presAssocID="{4BA81F32-C596-4185-AEE3-87B5A8A4B897}" presName="box" presStyleLbl="node1" presStyleIdx="0" presStyleCnt="3"/>
      <dgm:spPr/>
      <dgm:t>
        <a:bodyPr/>
        <a:lstStyle/>
        <a:p>
          <a:pPr rtl="1"/>
          <a:endParaRPr lang="ar-SA"/>
        </a:p>
      </dgm:t>
    </dgm:pt>
    <dgm:pt modelId="{42F069CF-4045-4BBB-A7AB-59DFCBD856E0}" type="pres">
      <dgm:prSet presAssocID="{4BA81F32-C596-4185-AEE3-87B5A8A4B897}" presName="img" presStyleLbl="fgImgPlace1" presStyleIdx="0" presStyleCnt="3"/>
      <dgm:spPr/>
    </dgm:pt>
    <dgm:pt modelId="{6198B40E-49F3-49FD-B66B-87ABF2275E16}" type="pres">
      <dgm:prSet presAssocID="{4BA81F32-C596-4185-AEE3-87B5A8A4B89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6F591B0-B3EA-45FB-BD81-EF1491872393}" type="pres">
      <dgm:prSet presAssocID="{2C8832DC-16EB-475C-B566-D674F566CB09}" presName="spacer" presStyleCnt="0"/>
      <dgm:spPr/>
    </dgm:pt>
    <dgm:pt modelId="{7ADE9228-F0B9-453D-81F7-3C3CC6E28974}" type="pres">
      <dgm:prSet presAssocID="{57AF1EBB-A273-4B92-9D1E-0A34A71FF5BE}" presName="comp" presStyleCnt="0"/>
      <dgm:spPr/>
    </dgm:pt>
    <dgm:pt modelId="{41111DEF-6472-4F9E-826E-1204770A9161}" type="pres">
      <dgm:prSet presAssocID="{57AF1EBB-A273-4B92-9D1E-0A34A71FF5BE}" presName="box" presStyleLbl="node1" presStyleIdx="1" presStyleCnt="3"/>
      <dgm:spPr/>
      <dgm:t>
        <a:bodyPr/>
        <a:lstStyle/>
        <a:p>
          <a:pPr rtl="1"/>
          <a:endParaRPr lang="ar-SA"/>
        </a:p>
      </dgm:t>
    </dgm:pt>
    <dgm:pt modelId="{34EA086B-2D47-45C8-BA0F-D5E9605982A5}" type="pres">
      <dgm:prSet presAssocID="{57AF1EBB-A273-4B92-9D1E-0A34A71FF5BE}" presName="img" presStyleLbl="fgImgPlace1" presStyleIdx="1" presStyleCnt="3"/>
      <dgm:spPr/>
    </dgm:pt>
    <dgm:pt modelId="{0BE1BFD9-C19A-48D0-A20B-78EA37D7D878}" type="pres">
      <dgm:prSet presAssocID="{57AF1EBB-A273-4B92-9D1E-0A34A71FF5B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8241A0E-3157-4BB3-96E6-32B2AB33F61C}" type="pres">
      <dgm:prSet presAssocID="{FD0069E1-B0E2-473D-A44B-C55A2B820ABB}" presName="spacer" presStyleCnt="0"/>
      <dgm:spPr/>
    </dgm:pt>
    <dgm:pt modelId="{7C054597-A024-4C0A-A230-7A163EA58B50}" type="pres">
      <dgm:prSet presAssocID="{E4185372-7285-430C-A8ED-5BEF4385FAC8}" presName="comp" presStyleCnt="0"/>
      <dgm:spPr/>
    </dgm:pt>
    <dgm:pt modelId="{D4C57B9B-0CB9-42F9-B9FB-169D06C7EFA8}" type="pres">
      <dgm:prSet presAssocID="{E4185372-7285-430C-A8ED-5BEF4385FAC8}" presName="box" presStyleLbl="node1" presStyleIdx="2" presStyleCnt="3"/>
      <dgm:spPr/>
      <dgm:t>
        <a:bodyPr/>
        <a:lstStyle/>
        <a:p>
          <a:pPr rtl="1"/>
          <a:endParaRPr lang="ar-SA"/>
        </a:p>
      </dgm:t>
    </dgm:pt>
    <dgm:pt modelId="{F15B5C9C-A982-4BE1-BDAA-305924963C84}" type="pres">
      <dgm:prSet presAssocID="{E4185372-7285-430C-A8ED-5BEF4385FAC8}" presName="img" presStyleLbl="fgImgPlace1" presStyleIdx="2" presStyleCnt="3"/>
      <dgm:spPr/>
    </dgm:pt>
    <dgm:pt modelId="{9CE4A53F-173A-47A3-9303-688CE2E081DF}" type="pres">
      <dgm:prSet presAssocID="{E4185372-7285-430C-A8ED-5BEF4385FAC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C06F68AF-ACCD-4914-85F5-4C2563A3AE43}" type="presOf" srcId="{4BA81F32-C596-4185-AEE3-87B5A8A4B897}" destId="{6198B40E-49F3-49FD-B66B-87ABF2275E16}" srcOrd="1" destOrd="0" presId="urn:microsoft.com/office/officeart/2005/8/layout/vList4"/>
    <dgm:cxn modelId="{C86E8F23-5D8C-494D-8B26-0F2858E72C47}" type="presOf" srcId="{55C8681C-C460-478B-926B-3E0ABC2F7333}" destId="{81D937F7-1503-40A9-8C65-C37ED96A6B74}" srcOrd="0" destOrd="0" presId="urn:microsoft.com/office/officeart/2005/8/layout/vList4"/>
    <dgm:cxn modelId="{23F10923-C8BF-47B2-A412-BD243C886463}" type="presOf" srcId="{4BA81F32-C596-4185-AEE3-87B5A8A4B897}" destId="{23496AFC-D23D-450E-A727-B3EC2D34441B}" srcOrd="0" destOrd="0" presId="urn:microsoft.com/office/officeart/2005/8/layout/vList4"/>
    <dgm:cxn modelId="{8166E02F-C84A-48F1-9B64-5B222F10DF17}" type="presOf" srcId="{E4185372-7285-430C-A8ED-5BEF4385FAC8}" destId="{D4C57B9B-0CB9-42F9-B9FB-169D06C7EFA8}" srcOrd="0" destOrd="0" presId="urn:microsoft.com/office/officeart/2005/8/layout/vList4"/>
    <dgm:cxn modelId="{E1739574-D95F-4D08-8B10-94D808D7682B}" srcId="{55C8681C-C460-478B-926B-3E0ABC2F7333}" destId="{E4185372-7285-430C-A8ED-5BEF4385FAC8}" srcOrd="2" destOrd="0" parTransId="{1FE1BBED-B31C-4F04-941D-34623611C5A9}" sibTransId="{DD0F38A4-8105-424C-B8E6-C4765875781D}"/>
    <dgm:cxn modelId="{F4A3906D-5345-4630-8AE6-5A012DE2CD10}" srcId="{55C8681C-C460-478B-926B-3E0ABC2F7333}" destId="{57AF1EBB-A273-4B92-9D1E-0A34A71FF5BE}" srcOrd="1" destOrd="0" parTransId="{A17B6AD2-F4E1-411C-8756-BEE8C50398BB}" sibTransId="{FD0069E1-B0E2-473D-A44B-C55A2B820ABB}"/>
    <dgm:cxn modelId="{9613AAE8-B70A-4BD1-AE9E-2FA9662F416D}" srcId="{55C8681C-C460-478B-926B-3E0ABC2F7333}" destId="{4BA81F32-C596-4185-AEE3-87B5A8A4B897}" srcOrd="0" destOrd="0" parTransId="{38EA14A6-E7E4-4DC3-8452-E67ED3C0A2F3}" sibTransId="{2C8832DC-16EB-475C-B566-D674F566CB09}"/>
    <dgm:cxn modelId="{5F1FDE4B-FA0A-4CFE-992B-9A29F0FBA548}" type="presOf" srcId="{57AF1EBB-A273-4B92-9D1E-0A34A71FF5BE}" destId="{0BE1BFD9-C19A-48D0-A20B-78EA37D7D878}" srcOrd="1" destOrd="0" presId="urn:microsoft.com/office/officeart/2005/8/layout/vList4"/>
    <dgm:cxn modelId="{15CB76C1-5FFA-4CD0-A8A7-05249DFE2709}" type="presOf" srcId="{E4185372-7285-430C-A8ED-5BEF4385FAC8}" destId="{9CE4A53F-173A-47A3-9303-688CE2E081DF}" srcOrd="1" destOrd="0" presId="urn:microsoft.com/office/officeart/2005/8/layout/vList4"/>
    <dgm:cxn modelId="{41EED01F-0A1F-4FBC-8513-789196A0DED5}" type="presOf" srcId="{57AF1EBB-A273-4B92-9D1E-0A34A71FF5BE}" destId="{41111DEF-6472-4F9E-826E-1204770A9161}" srcOrd="0" destOrd="0" presId="urn:microsoft.com/office/officeart/2005/8/layout/vList4"/>
    <dgm:cxn modelId="{9CCB6363-DE38-4633-84A7-09E56B3BCFEC}" type="presParOf" srcId="{81D937F7-1503-40A9-8C65-C37ED96A6B74}" destId="{130A804D-F048-4B51-AD52-EC7091C1A4D3}" srcOrd="0" destOrd="0" presId="urn:microsoft.com/office/officeart/2005/8/layout/vList4"/>
    <dgm:cxn modelId="{9984D56E-6D57-4546-9964-9E0ADD53C7B4}" type="presParOf" srcId="{130A804D-F048-4B51-AD52-EC7091C1A4D3}" destId="{23496AFC-D23D-450E-A727-B3EC2D34441B}" srcOrd="0" destOrd="0" presId="urn:microsoft.com/office/officeart/2005/8/layout/vList4"/>
    <dgm:cxn modelId="{0E412D5C-1693-4492-94FB-6CDC5106D876}" type="presParOf" srcId="{130A804D-F048-4B51-AD52-EC7091C1A4D3}" destId="{42F069CF-4045-4BBB-A7AB-59DFCBD856E0}" srcOrd="1" destOrd="0" presId="urn:microsoft.com/office/officeart/2005/8/layout/vList4"/>
    <dgm:cxn modelId="{D4BB807B-0E8B-46F2-B21E-F617F4553F50}" type="presParOf" srcId="{130A804D-F048-4B51-AD52-EC7091C1A4D3}" destId="{6198B40E-49F3-49FD-B66B-87ABF2275E16}" srcOrd="2" destOrd="0" presId="urn:microsoft.com/office/officeart/2005/8/layout/vList4"/>
    <dgm:cxn modelId="{7A04DF19-D6DF-4569-ACB6-35DFA55A835A}" type="presParOf" srcId="{81D937F7-1503-40A9-8C65-C37ED96A6B74}" destId="{86F591B0-B3EA-45FB-BD81-EF1491872393}" srcOrd="1" destOrd="0" presId="urn:microsoft.com/office/officeart/2005/8/layout/vList4"/>
    <dgm:cxn modelId="{23D62A9E-F6A6-4C71-872E-F454D532CF0D}" type="presParOf" srcId="{81D937F7-1503-40A9-8C65-C37ED96A6B74}" destId="{7ADE9228-F0B9-453D-81F7-3C3CC6E28974}" srcOrd="2" destOrd="0" presId="urn:microsoft.com/office/officeart/2005/8/layout/vList4"/>
    <dgm:cxn modelId="{173E0FFD-6C5E-4415-89D8-6AE79A2F681E}" type="presParOf" srcId="{7ADE9228-F0B9-453D-81F7-3C3CC6E28974}" destId="{41111DEF-6472-4F9E-826E-1204770A9161}" srcOrd="0" destOrd="0" presId="urn:microsoft.com/office/officeart/2005/8/layout/vList4"/>
    <dgm:cxn modelId="{CC3E1E0F-F583-414C-9323-62307EE9790A}" type="presParOf" srcId="{7ADE9228-F0B9-453D-81F7-3C3CC6E28974}" destId="{34EA086B-2D47-45C8-BA0F-D5E9605982A5}" srcOrd="1" destOrd="0" presId="urn:microsoft.com/office/officeart/2005/8/layout/vList4"/>
    <dgm:cxn modelId="{B19A4CF3-ED63-48F7-80AB-7AE8F06F47AE}" type="presParOf" srcId="{7ADE9228-F0B9-453D-81F7-3C3CC6E28974}" destId="{0BE1BFD9-C19A-48D0-A20B-78EA37D7D878}" srcOrd="2" destOrd="0" presId="urn:microsoft.com/office/officeart/2005/8/layout/vList4"/>
    <dgm:cxn modelId="{E3B5B06A-8FD0-45AC-987B-656EA46AD6B2}" type="presParOf" srcId="{81D937F7-1503-40A9-8C65-C37ED96A6B74}" destId="{28241A0E-3157-4BB3-96E6-32B2AB33F61C}" srcOrd="3" destOrd="0" presId="urn:microsoft.com/office/officeart/2005/8/layout/vList4"/>
    <dgm:cxn modelId="{7E194573-6D49-48C5-898D-DBA030F610D2}" type="presParOf" srcId="{81D937F7-1503-40A9-8C65-C37ED96A6B74}" destId="{7C054597-A024-4C0A-A230-7A163EA58B50}" srcOrd="4" destOrd="0" presId="urn:microsoft.com/office/officeart/2005/8/layout/vList4"/>
    <dgm:cxn modelId="{026B524B-32D2-419A-B3D9-7D4CFC98901E}" type="presParOf" srcId="{7C054597-A024-4C0A-A230-7A163EA58B50}" destId="{D4C57B9B-0CB9-42F9-B9FB-169D06C7EFA8}" srcOrd="0" destOrd="0" presId="urn:microsoft.com/office/officeart/2005/8/layout/vList4"/>
    <dgm:cxn modelId="{5EA6D36E-1576-4F78-AD29-F5706D1A1329}" type="presParOf" srcId="{7C054597-A024-4C0A-A230-7A163EA58B50}" destId="{F15B5C9C-A982-4BE1-BDAA-305924963C84}" srcOrd="1" destOrd="0" presId="urn:microsoft.com/office/officeart/2005/8/layout/vList4"/>
    <dgm:cxn modelId="{B5EA352B-B457-4CB3-927C-9EEB9EA57021}" type="presParOf" srcId="{7C054597-A024-4C0A-A230-7A163EA58B50}" destId="{9CE4A53F-173A-47A3-9303-688CE2E081DF}" srcOrd="2" destOrd="0" presId="urn:microsoft.com/office/officeart/2005/8/layout/vList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8D3843-48D5-49F3-8DFC-C9900DAB41C7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1BEA35C3-871A-4A8C-A1D5-0D38ABEC90E6}">
      <dgm:prSet phldrT="[Text]"/>
      <dgm:spPr/>
      <dgm:t>
        <a:bodyPr/>
        <a:lstStyle/>
        <a:p>
          <a:pPr rtl="1"/>
          <a:r>
            <a:rPr lang="ar-SA" b="1" dirty="0" smtClean="0"/>
            <a:t>استحباب الطهارة مع القراءة</a:t>
          </a:r>
          <a:r>
            <a:rPr lang="ar-JO" b="1" dirty="0" smtClean="0"/>
            <a:t>.</a:t>
          </a:r>
          <a:endParaRPr lang="ar-SA" dirty="0"/>
        </a:p>
      </dgm:t>
    </dgm:pt>
    <dgm:pt modelId="{D0A29A97-2693-4448-B209-6F75F908052E}" type="parTrans" cxnId="{CCDAC499-405C-4535-A946-6E96FD58278B}">
      <dgm:prSet/>
      <dgm:spPr/>
      <dgm:t>
        <a:bodyPr/>
        <a:lstStyle/>
        <a:p>
          <a:pPr rtl="1"/>
          <a:endParaRPr lang="ar-SA"/>
        </a:p>
      </dgm:t>
    </dgm:pt>
    <dgm:pt modelId="{D98BC20C-A12D-401D-81C1-906D2910D3A9}" type="sibTrans" cxnId="{CCDAC499-405C-4535-A946-6E96FD58278B}">
      <dgm:prSet/>
      <dgm:spPr/>
      <dgm:t>
        <a:bodyPr/>
        <a:lstStyle/>
        <a:p>
          <a:pPr rtl="1"/>
          <a:endParaRPr lang="ar-SA"/>
        </a:p>
      </dgm:t>
    </dgm:pt>
    <dgm:pt modelId="{CBD4AA52-659C-4FDD-A466-6594427306DD}">
      <dgm:prSet phldrT="[Text]" custT="1"/>
      <dgm:spPr/>
      <dgm:t>
        <a:bodyPr/>
        <a:lstStyle/>
        <a:p>
          <a:pPr rtl="1"/>
          <a:r>
            <a:rPr lang="ar-SA" sz="2800" b="1" dirty="0" smtClean="0">
              <a:solidFill>
                <a:srgbClr val="002060"/>
              </a:solidFill>
            </a:rPr>
            <a:t>التعوذ والبسملة قبل البدء بالتلاوة</a:t>
          </a:r>
          <a:r>
            <a:rPr lang="ar-JO" sz="2800" b="1" dirty="0" smtClean="0">
              <a:solidFill>
                <a:srgbClr val="002060"/>
              </a:solidFill>
            </a:rPr>
            <a:t>.</a:t>
          </a:r>
          <a:endParaRPr lang="ar-SA" sz="2800" dirty="0">
            <a:solidFill>
              <a:srgbClr val="002060"/>
            </a:solidFill>
          </a:endParaRPr>
        </a:p>
      </dgm:t>
    </dgm:pt>
    <dgm:pt modelId="{414F6436-B5E6-4F17-8965-A517F83AF83B}" type="parTrans" cxnId="{26DA48DD-532D-4347-B02A-5BE99E811E01}">
      <dgm:prSet/>
      <dgm:spPr/>
      <dgm:t>
        <a:bodyPr/>
        <a:lstStyle/>
        <a:p>
          <a:pPr rtl="1"/>
          <a:endParaRPr lang="ar-SA"/>
        </a:p>
      </dgm:t>
    </dgm:pt>
    <dgm:pt modelId="{0B329361-0446-4B85-B3FF-577D89D525FE}" type="sibTrans" cxnId="{26DA48DD-532D-4347-B02A-5BE99E811E01}">
      <dgm:prSet/>
      <dgm:spPr/>
      <dgm:t>
        <a:bodyPr/>
        <a:lstStyle/>
        <a:p>
          <a:pPr rtl="1"/>
          <a:endParaRPr lang="ar-SA"/>
        </a:p>
      </dgm:t>
    </dgm:pt>
    <dgm:pt modelId="{20A89943-B90E-4EAF-8739-80066AF7E6A0}">
      <dgm:prSet custT="1"/>
      <dgm:spPr/>
      <dgm:t>
        <a:bodyPr/>
        <a:lstStyle/>
        <a:p>
          <a:pPr rtl="1"/>
          <a:r>
            <a:rPr lang="ar-SA" sz="3600" b="1" dirty="0" smtClean="0">
              <a:solidFill>
                <a:srgbClr val="FF0000"/>
              </a:solidFill>
            </a:rPr>
            <a:t>استخدام السواك</a:t>
          </a:r>
          <a:r>
            <a:rPr lang="ar-JO" sz="3600" b="1" dirty="0" smtClean="0">
              <a:solidFill>
                <a:srgbClr val="FF0000"/>
              </a:solidFill>
            </a:rPr>
            <a:t>.</a:t>
          </a:r>
          <a:endParaRPr lang="en-US" sz="3600" dirty="0">
            <a:solidFill>
              <a:srgbClr val="FF0000"/>
            </a:solidFill>
          </a:endParaRPr>
        </a:p>
      </dgm:t>
    </dgm:pt>
    <dgm:pt modelId="{2AC742CE-36D0-488B-B4EE-DC986FC6C213}" type="parTrans" cxnId="{519E3C7E-1707-40A6-86A8-3F72CCEA495B}">
      <dgm:prSet/>
      <dgm:spPr/>
      <dgm:t>
        <a:bodyPr/>
        <a:lstStyle/>
        <a:p>
          <a:pPr rtl="1"/>
          <a:endParaRPr lang="ar-SA"/>
        </a:p>
      </dgm:t>
    </dgm:pt>
    <dgm:pt modelId="{ADBE153C-3B15-40C5-9527-8DA53F975EF4}" type="sibTrans" cxnId="{519E3C7E-1707-40A6-86A8-3F72CCEA495B}">
      <dgm:prSet/>
      <dgm:spPr/>
      <dgm:t>
        <a:bodyPr/>
        <a:lstStyle/>
        <a:p>
          <a:pPr rtl="1"/>
          <a:endParaRPr lang="ar-SA"/>
        </a:p>
      </dgm:t>
    </dgm:pt>
    <dgm:pt modelId="{C73EF7AC-C9F5-4E66-A8E3-E1BE3903CB18}">
      <dgm:prSet custT="1"/>
      <dgm:spPr/>
      <dgm:t>
        <a:bodyPr/>
        <a:lstStyle/>
        <a:p>
          <a:pPr rtl="1"/>
          <a:r>
            <a:rPr lang="ar-SA" sz="4000" b="1" dirty="0" smtClean="0">
              <a:solidFill>
                <a:srgbClr val="002060"/>
              </a:solidFill>
            </a:rPr>
            <a:t>استقبال القبلة</a:t>
          </a:r>
          <a:r>
            <a:rPr lang="ar-JO" sz="4000" b="1" dirty="0" smtClean="0">
              <a:solidFill>
                <a:srgbClr val="002060"/>
              </a:solidFill>
            </a:rPr>
            <a:t>.</a:t>
          </a:r>
          <a:endParaRPr lang="ar-SA" sz="4000" dirty="0">
            <a:solidFill>
              <a:srgbClr val="002060"/>
            </a:solidFill>
          </a:endParaRPr>
        </a:p>
      </dgm:t>
    </dgm:pt>
    <dgm:pt modelId="{200F044F-2103-4362-AC94-F684F90AC569}" type="parTrans" cxnId="{757EEA48-1084-456E-8F1E-8F56865A2C87}">
      <dgm:prSet/>
      <dgm:spPr/>
      <dgm:t>
        <a:bodyPr/>
        <a:lstStyle/>
        <a:p>
          <a:pPr rtl="1"/>
          <a:endParaRPr lang="ar-SA"/>
        </a:p>
      </dgm:t>
    </dgm:pt>
    <dgm:pt modelId="{624F0973-A234-4CA2-BFC1-2F5935C53FD1}" type="sibTrans" cxnId="{757EEA48-1084-456E-8F1E-8F56865A2C87}">
      <dgm:prSet/>
      <dgm:spPr/>
      <dgm:t>
        <a:bodyPr/>
        <a:lstStyle/>
        <a:p>
          <a:pPr rtl="1"/>
          <a:endParaRPr lang="ar-SA"/>
        </a:p>
      </dgm:t>
    </dgm:pt>
    <dgm:pt modelId="{DA8D14E7-771A-465E-BE25-290508A425DE}" type="pres">
      <dgm:prSet presAssocID="{E88D3843-48D5-49F3-8DFC-C9900DAB41C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F899DCD8-FF57-49F8-B546-FA892330E6D4}" type="pres">
      <dgm:prSet presAssocID="{1BEA35C3-871A-4A8C-A1D5-0D38ABEC90E6}" presName="node" presStyleLbl="node1" presStyleIdx="0" presStyleCnt="4" custScaleX="20626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4BDA329-78F9-497F-93FF-367F9ADAB180}" type="pres">
      <dgm:prSet presAssocID="{D98BC20C-A12D-401D-81C1-906D2910D3A9}" presName="sibTrans" presStyleLbl="sibTrans2D1" presStyleIdx="0" presStyleCnt="4"/>
      <dgm:spPr/>
      <dgm:t>
        <a:bodyPr/>
        <a:lstStyle/>
        <a:p>
          <a:pPr rtl="1"/>
          <a:endParaRPr lang="ar-SA"/>
        </a:p>
      </dgm:t>
    </dgm:pt>
    <dgm:pt modelId="{EC19B6D6-BDBE-4D8F-BA1D-E83105778054}" type="pres">
      <dgm:prSet presAssocID="{D98BC20C-A12D-401D-81C1-906D2910D3A9}" presName="connectorText" presStyleLbl="sibTrans2D1" presStyleIdx="0" presStyleCnt="4"/>
      <dgm:spPr/>
      <dgm:t>
        <a:bodyPr/>
        <a:lstStyle/>
        <a:p>
          <a:pPr rtl="1"/>
          <a:endParaRPr lang="ar-SA"/>
        </a:p>
      </dgm:t>
    </dgm:pt>
    <dgm:pt modelId="{04E1B128-5F50-4CDD-BDA8-11C93E5CD57C}" type="pres">
      <dgm:prSet presAssocID="{20A89943-B90E-4EAF-8739-80066AF7E6A0}" presName="node" presStyleLbl="node1" presStyleIdx="1" presStyleCnt="4" custScaleX="18061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842F569-CC17-40CB-9199-EA42FCDAF1F9}" type="pres">
      <dgm:prSet presAssocID="{ADBE153C-3B15-40C5-9527-8DA53F975EF4}" presName="sibTrans" presStyleLbl="sibTrans2D1" presStyleIdx="1" presStyleCnt="4"/>
      <dgm:spPr/>
      <dgm:t>
        <a:bodyPr/>
        <a:lstStyle/>
        <a:p>
          <a:pPr rtl="1"/>
          <a:endParaRPr lang="ar-SA"/>
        </a:p>
      </dgm:t>
    </dgm:pt>
    <dgm:pt modelId="{15367F1B-D081-4C83-8941-8051E44FC58B}" type="pres">
      <dgm:prSet presAssocID="{ADBE153C-3B15-40C5-9527-8DA53F975EF4}" presName="connectorText" presStyleLbl="sibTrans2D1" presStyleIdx="1" presStyleCnt="4"/>
      <dgm:spPr/>
      <dgm:t>
        <a:bodyPr/>
        <a:lstStyle/>
        <a:p>
          <a:pPr rtl="1"/>
          <a:endParaRPr lang="ar-SA"/>
        </a:p>
      </dgm:t>
    </dgm:pt>
    <dgm:pt modelId="{0A344B47-A72F-4B60-87DB-B592767EFB07}" type="pres">
      <dgm:prSet presAssocID="{C73EF7AC-C9F5-4E66-A8E3-E1BE3903CB18}" presName="node" presStyleLbl="node1" presStyleIdx="2" presStyleCnt="4" custScaleX="22599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2FFF471-BD19-40B4-8A54-4B7EBE56F756}" type="pres">
      <dgm:prSet presAssocID="{624F0973-A234-4CA2-BFC1-2F5935C53FD1}" presName="sibTrans" presStyleLbl="sibTrans2D1" presStyleIdx="2" presStyleCnt="4"/>
      <dgm:spPr/>
      <dgm:t>
        <a:bodyPr/>
        <a:lstStyle/>
        <a:p>
          <a:pPr rtl="1"/>
          <a:endParaRPr lang="ar-SA"/>
        </a:p>
      </dgm:t>
    </dgm:pt>
    <dgm:pt modelId="{2C74B569-FAF8-4935-92F2-5CB49D3DA6A8}" type="pres">
      <dgm:prSet presAssocID="{624F0973-A234-4CA2-BFC1-2F5935C53FD1}" presName="connectorText" presStyleLbl="sibTrans2D1" presStyleIdx="2" presStyleCnt="4"/>
      <dgm:spPr/>
      <dgm:t>
        <a:bodyPr/>
        <a:lstStyle/>
        <a:p>
          <a:pPr rtl="1"/>
          <a:endParaRPr lang="ar-SA"/>
        </a:p>
      </dgm:t>
    </dgm:pt>
    <dgm:pt modelId="{36349EFF-2133-40A3-A1BC-47C58A280A7F}" type="pres">
      <dgm:prSet presAssocID="{CBD4AA52-659C-4FDD-A466-6594427306DD}" presName="node" presStyleLbl="node1" presStyleIdx="3" presStyleCnt="4" custScaleX="19303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15261F2-F023-4918-A2BA-21859EB92D99}" type="pres">
      <dgm:prSet presAssocID="{0B329361-0446-4B85-B3FF-577D89D525FE}" presName="sibTrans" presStyleLbl="sibTrans2D1" presStyleIdx="3" presStyleCnt="4"/>
      <dgm:spPr/>
      <dgm:t>
        <a:bodyPr/>
        <a:lstStyle/>
        <a:p>
          <a:pPr rtl="1"/>
          <a:endParaRPr lang="ar-SA"/>
        </a:p>
      </dgm:t>
    </dgm:pt>
    <dgm:pt modelId="{01096787-2751-4D93-B15B-57E1418A88A4}" type="pres">
      <dgm:prSet presAssocID="{0B329361-0446-4B85-B3FF-577D89D525FE}" presName="connectorText" presStyleLbl="sibTrans2D1" presStyleIdx="3" presStyleCnt="4"/>
      <dgm:spPr/>
      <dgm:t>
        <a:bodyPr/>
        <a:lstStyle/>
        <a:p>
          <a:pPr rtl="1"/>
          <a:endParaRPr lang="ar-SA"/>
        </a:p>
      </dgm:t>
    </dgm:pt>
  </dgm:ptLst>
  <dgm:cxnLst>
    <dgm:cxn modelId="{0B1F02EA-5A54-4E0B-82DD-A71233BD1E82}" type="presOf" srcId="{20A89943-B90E-4EAF-8739-80066AF7E6A0}" destId="{04E1B128-5F50-4CDD-BDA8-11C93E5CD57C}" srcOrd="0" destOrd="0" presId="urn:microsoft.com/office/officeart/2005/8/layout/cycle2"/>
    <dgm:cxn modelId="{5CD8C894-E5A4-4683-89D1-F5756CD1E7D2}" type="presOf" srcId="{0B329361-0446-4B85-B3FF-577D89D525FE}" destId="{01096787-2751-4D93-B15B-57E1418A88A4}" srcOrd="1" destOrd="0" presId="urn:microsoft.com/office/officeart/2005/8/layout/cycle2"/>
    <dgm:cxn modelId="{477E7518-951B-448D-9DE6-E0496F626D38}" type="presOf" srcId="{ADBE153C-3B15-40C5-9527-8DA53F975EF4}" destId="{15367F1B-D081-4C83-8941-8051E44FC58B}" srcOrd="1" destOrd="0" presId="urn:microsoft.com/office/officeart/2005/8/layout/cycle2"/>
    <dgm:cxn modelId="{875C77D2-DEEE-40CD-8C46-1A75141342A1}" type="presOf" srcId="{624F0973-A234-4CA2-BFC1-2F5935C53FD1}" destId="{C2FFF471-BD19-40B4-8A54-4B7EBE56F756}" srcOrd="0" destOrd="0" presId="urn:microsoft.com/office/officeart/2005/8/layout/cycle2"/>
    <dgm:cxn modelId="{27BFBE22-1BE2-448C-A8F0-DC6C06402C8C}" type="presOf" srcId="{CBD4AA52-659C-4FDD-A466-6594427306DD}" destId="{36349EFF-2133-40A3-A1BC-47C58A280A7F}" srcOrd="0" destOrd="0" presId="urn:microsoft.com/office/officeart/2005/8/layout/cycle2"/>
    <dgm:cxn modelId="{6468E387-FF23-49F3-87BE-0438A9596CBA}" type="presOf" srcId="{1BEA35C3-871A-4A8C-A1D5-0D38ABEC90E6}" destId="{F899DCD8-FF57-49F8-B546-FA892330E6D4}" srcOrd="0" destOrd="0" presId="urn:microsoft.com/office/officeart/2005/8/layout/cycle2"/>
    <dgm:cxn modelId="{26DA48DD-532D-4347-B02A-5BE99E811E01}" srcId="{E88D3843-48D5-49F3-8DFC-C9900DAB41C7}" destId="{CBD4AA52-659C-4FDD-A466-6594427306DD}" srcOrd="3" destOrd="0" parTransId="{414F6436-B5E6-4F17-8965-A517F83AF83B}" sibTransId="{0B329361-0446-4B85-B3FF-577D89D525FE}"/>
    <dgm:cxn modelId="{CBC55C38-2A55-49A2-AA1A-C167D82869F4}" type="presOf" srcId="{E88D3843-48D5-49F3-8DFC-C9900DAB41C7}" destId="{DA8D14E7-771A-465E-BE25-290508A425DE}" srcOrd="0" destOrd="0" presId="urn:microsoft.com/office/officeart/2005/8/layout/cycle2"/>
    <dgm:cxn modelId="{519E3C7E-1707-40A6-86A8-3F72CCEA495B}" srcId="{E88D3843-48D5-49F3-8DFC-C9900DAB41C7}" destId="{20A89943-B90E-4EAF-8739-80066AF7E6A0}" srcOrd="1" destOrd="0" parTransId="{2AC742CE-36D0-488B-B4EE-DC986FC6C213}" sibTransId="{ADBE153C-3B15-40C5-9527-8DA53F975EF4}"/>
    <dgm:cxn modelId="{3ADE84DD-5857-4828-9401-C4DC08E3DE22}" type="presOf" srcId="{D98BC20C-A12D-401D-81C1-906D2910D3A9}" destId="{EC19B6D6-BDBE-4D8F-BA1D-E83105778054}" srcOrd="1" destOrd="0" presId="urn:microsoft.com/office/officeart/2005/8/layout/cycle2"/>
    <dgm:cxn modelId="{32B7111D-E3EE-4D3B-B429-E23BFB3F3BB9}" type="presOf" srcId="{D98BC20C-A12D-401D-81C1-906D2910D3A9}" destId="{84BDA329-78F9-497F-93FF-367F9ADAB180}" srcOrd="0" destOrd="0" presId="urn:microsoft.com/office/officeart/2005/8/layout/cycle2"/>
    <dgm:cxn modelId="{B0DB15EE-0BE8-456C-9857-9DFA557E3FFD}" type="presOf" srcId="{0B329361-0446-4B85-B3FF-577D89D525FE}" destId="{A15261F2-F023-4918-A2BA-21859EB92D99}" srcOrd="0" destOrd="0" presId="urn:microsoft.com/office/officeart/2005/8/layout/cycle2"/>
    <dgm:cxn modelId="{757EEA48-1084-456E-8F1E-8F56865A2C87}" srcId="{E88D3843-48D5-49F3-8DFC-C9900DAB41C7}" destId="{C73EF7AC-C9F5-4E66-A8E3-E1BE3903CB18}" srcOrd="2" destOrd="0" parTransId="{200F044F-2103-4362-AC94-F684F90AC569}" sibTransId="{624F0973-A234-4CA2-BFC1-2F5935C53FD1}"/>
    <dgm:cxn modelId="{2DDD2583-DAA2-46A5-89AB-79F3A0D173E1}" type="presOf" srcId="{C73EF7AC-C9F5-4E66-A8E3-E1BE3903CB18}" destId="{0A344B47-A72F-4B60-87DB-B592767EFB07}" srcOrd="0" destOrd="0" presId="urn:microsoft.com/office/officeart/2005/8/layout/cycle2"/>
    <dgm:cxn modelId="{CCDAC499-405C-4535-A946-6E96FD58278B}" srcId="{E88D3843-48D5-49F3-8DFC-C9900DAB41C7}" destId="{1BEA35C3-871A-4A8C-A1D5-0D38ABEC90E6}" srcOrd="0" destOrd="0" parTransId="{D0A29A97-2693-4448-B209-6F75F908052E}" sibTransId="{D98BC20C-A12D-401D-81C1-906D2910D3A9}"/>
    <dgm:cxn modelId="{839DC170-E176-4C42-A163-4450785E9971}" type="presOf" srcId="{624F0973-A234-4CA2-BFC1-2F5935C53FD1}" destId="{2C74B569-FAF8-4935-92F2-5CB49D3DA6A8}" srcOrd="1" destOrd="0" presId="urn:microsoft.com/office/officeart/2005/8/layout/cycle2"/>
    <dgm:cxn modelId="{A665F29A-8759-4C97-AD69-EC17AEFAFE47}" type="presOf" srcId="{ADBE153C-3B15-40C5-9527-8DA53F975EF4}" destId="{D842F569-CC17-40CB-9199-EA42FCDAF1F9}" srcOrd="0" destOrd="0" presId="urn:microsoft.com/office/officeart/2005/8/layout/cycle2"/>
    <dgm:cxn modelId="{91B1B5E9-FF3C-4DA7-91C0-F843C009EEAD}" type="presParOf" srcId="{DA8D14E7-771A-465E-BE25-290508A425DE}" destId="{F899DCD8-FF57-49F8-B546-FA892330E6D4}" srcOrd="0" destOrd="0" presId="urn:microsoft.com/office/officeart/2005/8/layout/cycle2"/>
    <dgm:cxn modelId="{F66C8946-39EE-415C-AA79-7CD1C3BF3DAF}" type="presParOf" srcId="{DA8D14E7-771A-465E-BE25-290508A425DE}" destId="{84BDA329-78F9-497F-93FF-367F9ADAB180}" srcOrd="1" destOrd="0" presId="urn:microsoft.com/office/officeart/2005/8/layout/cycle2"/>
    <dgm:cxn modelId="{A3F99700-13DD-4FB9-8B7D-D632FF829F6A}" type="presParOf" srcId="{84BDA329-78F9-497F-93FF-367F9ADAB180}" destId="{EC19B6D6-BDBE-4D8F-BA1D-E83105778054}" srcOrd="0" destOrd="0" presId="urn:microsoft.com/office/officeart/2005/8/layout/cycle2"/>
    <dgm:cxn modelId="{ACD716FA-3439-493F-B287-E6D50352ABAD}" type="presParOf" srcId="{DA8D14E7-771A-465E-BE25-290508A425DE}" destId="{04E1B128-5F50-4CDD-BDA8-11C93E5CD57C}" srcOrd="2" destOrd="0" presId="urn:microsoft.com/office/officeart/2005/8/layout/cycle2"/>
    <dgm:cxn modelId="{45BB596F-F37E-49B9-A129-A04DD02DF226}" type="presParOf" srcId="{DA8D14E7-771A-465E-BE25-290508A425DE}" destId="{D842F569-CC17-40CB-9199-EA42FCDAF1F9}" srcOrd="3" destOrd="0" presId="urn:microsoft.com/office/officeart/2005/8/layout/cycle2"/>
    <dgm:cxn modelId="{D8189C96-781E-4D36-B706-CC95624E643D}" type="presParOf" srcId="{D842F569-CC17-40CB-9199-EA42FCDAF1F9}" destId="{15367F1B-D081-4C83-8941-8051E44FC58B}" srcOrd="0" destOrd="0" presId="urn:microsoft.com/office/officeart/2005/8/layout/cycle2"/>
    <dgm:cxn modelId="{4348923C-52A9-4B00-BAF2-E0D73CC6C64B}" type="presParOf" srcId="{DA8D14E7-771A-465E-BE25-290508A425DE}" destId="{0A344B47-A72F-4B60-87DB-B592767EFB07}" srcOrd="4" destOrd="0" presId="urn:microsoft.com/office/officeart/2005/8/layout/cycle2"/>
    <dgm:cxn modelId="{64DDDFFF-8A9A-4814-BBE4-8DDB51404EE8}" type="presParOf" srcId="{DA8D14E7-771A-465E-BE25-290508A425DE}" destId="{C2FFF471-BD19-40B4-8A54-4B7EBE56F756}" srcOrd="5" destOrd="0" presId="urn:microsoft.com/office/officeart/2005/8/layout/cycle2"/>
    <dgm:cxn modelId="{79E7585D-4F99-4F88-86B3-A9F8CB7496A1}" type="presParOf" srcId="{C2FFF471-BD19-40B4-8A54-4B7EBE56F756}" destId="{2C74B569-FAF8-4935-92F2-5CB49D3DA6A8}" srcOrd="0" destOrd="0" presId="urn:microsoft.com/office/officeart/2005/8/layout/cycle2"/>
    <dgm:cxn modelId="{99BAED4D-AA87-4EA3-8461-F9DB425035B3}" type="presParOf" srcId="{DA8D14E7-771A-465E-BE25-290508A425DE}" destId="{36349EFF-2133-40A3-A1BC-47C58A280A7F}" srcOrd="6" destOrd="0" presId="urn:microsoft.com/office/officeart/2005/8/layout/cycle2"/>
    <dgm:cxn modelId="{73CFCFC1-D98F-44CD-B1A0-2F02FF908ACF}" type="presParOf" srcId="{DA8D14E7-771A-465E-BE25-290508A425DE}" destId="{A15261F2-F023-4918-A2BA-21859EB92D99}" srcOrd="7" destOrd="0" presId="urn:microsoft.com/office/officeart/2005/8/layout/cycle2"/>
    <dgm:cxn modelId="{6F28296C-312F-4BBB-A603-5352F496F0B2}" type="presParOf" srcId="{A15261F2-F023-4918-A2BA-21859EB92D99}" destId="{01096787-2751-4D93-B15B-57E1418A88A4}" srcOrd="0" destOrd="0" presId="urn:microsoft.com/office/officeart/2005/8/layout/cycle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5BA3BE-319C-48CE-A5CE-7ABAF9D7F9A1}" type="doc">
      <dgm:prSet loTypeId="urn:microsoft.com/office/officeart/2005/8/layout/vList4" loCatId="list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40828123-A532-49DF-BFE7-7CF6421F40D7}">
      <dgm:prSet phldrT="[Text]" custT="1"/>
      <dgm:spPr/>
      <dgm:t>
        <a:bodyPr/>
        <a:lstStyle/>
        <a:p>
          <a:pPr algn="just" rtl="1"/>
          <a:r>
            <a:rPr lang="ar-SA" sz="4800" b="1" dirty="0" smtClean="0">
              <a:solidFill>
                <a:srgbClr val="002060"/>
              </a:solidFill>
            </a:rPr>
            <a:t>الحرز الأول  : الاستعاذة بالله من الشيطان</a:t>
          </a:r>
          <a:endParaRPr lang="ar-SA" sz="4800" b="1" dirty="0">
            <a:solidFill>
              <a:srgbClr val="002060"/>
            </a:solidFill>
          </a:endParaRPr>
        </a:p>
      </dgm:t>
    </dgm:pt>
    <dgm:pt modelId="{EFD75D7F-66F0-4978-9A28-5FE69149455A}" type="parTrans" cxnId="{308E887B-2887-40A8-B0F5-D4EA75D0B7A4}">
      <dgm:prSet/>
      <dgm:spPr/>
      <dgm:t>
        <a:bodyPr/>
        <a:lstStyle/>
        <a:p>
          <a:pPr rtl="1"/>
          <a:endParaRPr lang="ar-SA"/>
        </a:p>
      </dgm:t>
    </dgm:pt>
    <dgm:pt modelId="{31E079C3-774D-4620-92B8-E872707669E5}" type="sibTrans" cxnId="{308E887B-2887-40A8-B0F5-D4EA75D0B7A4}">
      <dgm:prSet/>
      <dgm:spPr/>
      <dgm:t>
        <a:bodyPr/>
        <a:lstStyle/>
        <a:p>
          <a:pPr rtl="1"/>
          <a:endParaRPr lang="ar-SA"/>
        </a:p>
      </dgm:t>
    </dgm:pt>
    <dgm:pt modelId="{6B8E8AF0-0651-4166-93A5-D8383C8271B1}">
      <dgm:prSet phldrT="[Text]"/>
      <dgm:spPr/>
      <dgm:t>
        <a:bodyPr/>
        <a:lstStyle/>
        <a:p>
          <a:pPr rtl="1"/>
          <a:r>
            <a:rPr lang="ar-SA" b="1" dirty="0" smtClean="0">
              <a:solidFill>
                <a:srgbClr val="FF0000"/>
              </a:solidFill>
            </a:rPr>
            <a:t>الحرز الثاني : قراءة المعوذتين </a:t>
          </a:r>
          <a:endParaRPr lang="ar-SA" b="1" dirty="0">
            <a:solidFill>
              <a:srgbClr val="FF0000"/>
            </a:solidFill>
          </a:endParaRPr>
        </a:p>
      </dgm:t>
    </dgm:pt>
    <dgm:pt modelId="{5067A591-5C32-400F-96D2-A9FBAFD3D7A4}" type="parTrans" cxnId="{8E10B2D2-BCE4-432F-BDB6-B591BB0D68B5}">
      <dgm:prSet/>
      <dgm:spPr/>
      <dgm:t>
        <a:bodyPr/>
        <a:lstStyle/>
        <a:p>
          <a:pPr rtl="1"/>
          <a:endParaRPr lang="ar-SA"/>
        </a:p>
      </dgm:t>
    </dgm:pt>
    <dgm:pt modelId="{E6222F45-ACDA-4DEA-A4C0-978C303FD5D3}" type="sibTrans" cxnId="{8E10B2D2-BCE4-432F-BDB6-B591BB0D68B5}">
      <dgm:prSet/>
      <dgm:spPr/>
      <dgm:t>
        <a:bodyPr/>
        <a:lstStyle/>
        <a:p>
          <a:pPr rtl="1"/>
          <a:endParaRPr lang="ar-SA"/>
        </a:p>
      </dgm:t>
    </dgm:pt>
    <dgm:pt modelId="{F81687A8-E3ED-4B42-9CBB-5830F4420219}">
      <dgm:prSet phldrT="[Text]"/>
      <dgm:spPr/>
      <dgm:t>
        <a:bodyPr/>
        <a:lstStyle/>
        <a:p>
          <a:pPr rtl="1"/>
          <a:r>
            <a:rPr lang="ar-SA" b="1" dirty="0" smtClean="0">
              <a:solidFill>
                <a:schemeClr val="bg1"/>
              </a:solidFill>
            </a:rPr>
            <a:t>الحرز الثالث : قراءة أية الكرسي </a:t>
          </a:r>
          <a:endParaRPr lang="ar-SA" b="1" dirty="0">
            <a:solidFill>
              <a:schemeClr val="bg1"/>
            </a:solidFill>
          </a:endParaRPr>
        </a:p>
      </dgm:t>
    </dgm:pt>
    <dgm:pt modelId="{343865F8-F1CC-443E-B2BD-0ED71068B5E4}" type="parTrans" cxnId="{7093890E-90B3-48B6-9C49-5B92AAD48994}">
      <dgm:prSet/>
      <dgm:spPr/>
      <dgm:t>
        <a:bodyPr/>
        <a:lstStyle/>
        <a:p>
          <a:pPr rtl="1"/>
          <a:endParaRPr lang="ar-SA"/>
        </a:p>
      </dgm:t>
    </dgm:pt>
    <dgm:pt modelId="{405C4E9E-759C-48A3-B47A-09BFC45DEECD}" type="sibTrans" cxnId="{7093890E-90B3-48B6-9C49-5B92AAD48994}">
      <dgm:prSet/>
      <dgm:spPr/>
      <dgm:t>
        <a:bodyPr/>
        <a:lstStyle/>
        <a:p>
          <a:pPr rtl="1"/>
          <a:endParaRPr lang="ar-SA"/>
        </a:p>
      </dgm:t>
    </dgm:pt>
    <dgm:pt modelId="{8412E984-3ADF-4BD8-91E9-F16657819EC3}" type="pres">
      <dgm:prSet presAssocID="{485BA3BE-319C-48CE-A5CE-7ABAF9D7F9A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E4A87478-5028-4DF4-AC75-CB41D2DD86E3}" type="pres">
      <dgm:prSet presAssocID="{40828123-A532-49DF-BFE7-7CF6421F40D7}" presName="comp" presStyleCnt="0"/>
      <dgm:spPr/>
    </dgm:pt>
    <dgm:pt modelId="{E463D615-F9F8-4C5D-A762-5D1EC0C0631E}" type="pres">
      <dgm:prSet presAssocID="{40828123-A532-49DF-BFE7-7CF6421F40D7}" presName="box" presStyleLbl="node1" presStyleIdx="0" presStyleCnt="3"/>
      <dgm:spPr/>
      <dgm:t>
        <a:bodyPr/>
        <a:lstStyle/>
        <a:p>
          <a:pPr rtl="1"/>
          <a:endParaRPr lang="ar-SA"/>
        </a:p>
      </dgm:t>
    </dgm:pt>
    <dgm:pt modelId="{D7C7F988-405A-445F-BA3B-0BF7D7FAD459}" type="pres">
      <dgm:prSet presAssocID="{40828123-A532-49DF-BFE7-7CF6421F40D7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5E6A416-3580-4B8E-99CD-E4C65B8B07C3}" type="pres">
      <dgm:prSet presAssocID="{40828123-A532-49DF-BFE7-7CF6421F40D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F538D53-DAF9-4086-A395-2B11AF787CB2}" type="pres">
      <dgm:prSet presAssocID="{31E079C3-774D-4620-92B8-E872707669E5}" presName="spacer" presStyleCnt="0"/>
      <dgm:spPr/>
    </dgm:pt>
    <dgm:pt modelId="{5D6EFF40-58E2-4D89-8C7A-8F8E3B9754C8}" type="pres">
      <dgm:prSet presAssocID="{6B8E8AF0-0651-4166-93A5-D8383C8271B1}" presName="comp" presStyleCnt="0"/>
      <dgm:spPr/>
    </dgm:pt>
    <dgm:pt modelId="{55FF6D35-5436-4B93-BEAA-A6EA914E2FCE}" type="pres">
      <dgm:prSet presAssocID="{6B8E8AF0-0651-4166-93A5-D8383C8271B1}" presName="box" presStyleLbl="node1" presStyleIdx="1" presStyleCnt="3"/>
      <dgm:spPr/>
      <dgm:t>
        <a:bodyPr/>
        <a:lstStyle/>
        <a:p>
          <a:pPr rtl="1"/>
          <a:endParaRPr lang="ar-SA"/>
        </a:p>
      </dgm:t>
    </dgm:pt>
    <dgm:pt modelId="{D3BACC30-BC4E-41ED-BEDF-2D1894F06C8F}" type="pres">
      <dgm:prSet presAssocID="{6B8E8AF0-0651-4166-93A5-D8383C8271B1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EBC0381-014F-46D3-90A0-8A8BD6F693D4}" type="pres">
      <dgm:prSet presAssocID="{6B8E8AF0-0651-4166-93A5-D8383C8271B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C308943-0884-44F7-8184-0D34EBE7E560}" type="pres">
      <dgm:prSet presAssocID="{E6222F45-ACDA-4DEA-A4C0-978C303FD5D3}" presName="spacer" presStyleCnt="0"/>
      <dgm:spPr/>
    </dgm:pt>
    <dgm:pt modelId="{8BA66D03-A4D7-4C0E-8EA1-950693F5D153}" type="pres">
      <dgm:prSet presAssocID="{F81687A8-E3ED-4B42-9CBB-5830F4420219}" presName="comp" presStyleCnt="0"/>
      <dgm:spPr/>
    </dgm:pt>
    <dgm:pt modelId="{7F3A24C6-7600-4CED-9052-438EA6BF0803}" type="pres">
      <dgm:prSet presAssocID="{F81687A8-E3ED-4B42-9CBB-5830F4420219}" presName="box" presStyleLbl="node1" presStyleIdx="2" presStyleCnt="3"/>
      <dgm:spPr/>
      <dgm:t>
        <a:bodyPr/>
        <a:lstStyle/>
        <a:p>
          <a:pPr rtl="1"/>
          <a:endParaRPr lang="ar-SA"/>
        </a:p>
      </dgm:t>
    </dgm:pt>
    <dgm:pt modelId="{6D9561F4-1AC2-41C2-A91A-799C59E7032F}" type="pres">
      <dgm:prSet presAssocID="{F81687A8-E3ED-4B42-9CBB-5830F4420219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FB27650-2685-46C6-82F6-8FA751EE4E04}" type="pres">
      <dgm:prSet presAssocID="{F81687A8-E3ED-4B42-9CBB-5830F442021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308E887B-2887-40A8-B0F5-D4EA75D0B7A4}" srcId="{485BA3BE-319C-48CE-A5CE-7ABAF9D7F9A1}" destId="{40828123-A532-49DF-BFE7-7CF6421F40D7}" srcOrd="0" destOrd="0" parTransId="{EFD75D7F-66F0-4978-9A28-5FE69149455A}" sibTransId="{31E079C3-774D-4620-92B8-E872707669E5}"/>
    <dgm:cxn modelId="{5BABAE3E-EE5E-4EAB-88A9-E190A843C761}" type="presOf" srcId="{F81687A8-E3ED-4B42-9CBB-5830F4420219}" destId="{5FB27650-2685-46C6-82F6-8FA751EE4E04}" srcOrd="1" destOrd="0" presId="urn:microsoft.com/office/officeart/2005/8/layout/vList4"/>
    <dgm:cxn modelId="{763B76A4-3F9B-43B2-AC3A-903D0C087E2A}" type="presOf" srcId="{40828123-A532-49DF-BFE7-7CF6421F40D7}" destId="{E463D615-F9F8-4C5D-A762-5D1EC0C0631E}" srcOrd="0" destOrd="0" presId="urn:microsoft.com/office/officeart/2005/8/layout/vList4"/>
    <dgm:cxn modelId="{8E10B2D2-BCE4-432F-BDB6-B591BB0D68B5}" srcId="{485BA3BE-319C-48CE-A5CE-7ABAF9D7F9A1}" destId="{6B8E8AF0-0651-4166-93A5-D8383C8271B1}" srcOrd="1" destOrd="0" parTransId="{5067A591-5C32-400F-96D2-A9FBAFD3D7A4}" sibTransId="{E6222F45-ACDA-4DEA-A4C0-978C303FD5D3}"/>
    <dgm:cxn modelId="{7E9819E0-399B-424E-8344-18EA35153DEC}" type="presOf" srcId="{6B8E8AF0-0651-4166-93A5-D8383C8271B1}" destId="{FEBC0381-014F-46D3-90A0-8A8BD6F693D4}" srcOrd="1" destOrd="0" presId="urn:microsoft.com/office/officeart/2005/8/layout/vList4"/>
    <dgm:cxn modelId="{7093890E-90B3-48B6-9C49-5B92AAD48994}" srcId="{485BA3BE-319C-48CE-A5CE-7ABAF9D7F9A1}" destId="{F81687A8-E3ED-4B42-9CBB-5830F4420219}" srcOrd="2" destOrd="0" parTransId="{343865F8-F1CC-443E-B2BD-0ED71068B5E4}" sibTransId="{405C4E9E-759C-48A3-B47A-09BFC45DEECD}"/>
    <dgm:cxn modelId="{EBB82B05-6255-4879-BA72-D374FFFEC602}" type="presOf" srcId="{485BA3BE-319C-48CE-A5CE-7ABAF9D7F9A1}" destId="{8412E984-3ADF-4BD8-91E9-F16657819EC3}" srcOrd="0" destOrd="0" presId="urn:microsoft.com/office/officeart/2005/8/layout/vList4"/>
    <dgm:cxn modelId="{714B667D-403B-456D-9EFE-CDF1A979B688}" type="presOf" srcId="{6B8E8AF0-0651-4166-93A5-D8383C8271B1}" destId="{55FF6D35-5436-4B93-BEAA-A6EA914E2FCE}" srcOrd="0" destOrd="0" presId="urn:microsoft.com/office/officeart/2005/8/layout/vList4"/>
    <dgm:cxn modelId="{B85E1B4F-9296-4773-8A55-60DB3AE82FC9}" type="presOf" srcId="{F81687A8-E3ED-4B42-9CBB-5830F4420219}" destId="{7F3A24C6-7600-4CED-9052-438EA6BF0803}" srcOrd="0" destOrd="0" presId="urn:microsoft.com/office/officeart/2005/8/layout/vList4"/>
    <dgm:cxn modelId="{E5BE48D4-DB9C-472B-B976-4544EA55122A}" type="presOf" srcId="{40828123-A532-49DF-BFE7-7CF6421F40D7}" destId="{45E6A416-3580-4B8E-99CD-E4C65B8B07C3}" srcOrd="1" destOrd="0" presId="urn:microsoft.com/office/officeart/2005/8/layout/vList4"/>
    <dgm:cxn modelId="{767D892E-CE3E-4409-A69D-00762AD04808}" type="presParOf" srcId="{8412E984-3ADF-4BD8-91E9-F16657819EC3}" destId="{E4A87478-5028-4DF4-AC75-CB41D2DD86E3}" srcOrd="0" destOrd="0" presId="urn:microsoft.com/office/officeart/2005/8/layout/vList4"/>
    <dgm:cxn modelId="{71DE1821-9FDD-4E01-A090-B0888DD6BD11}" type="presParOf" srcId="{E4A87478-5028-4DF4-AC75-CB41D2DD86E3}" destId="{E463D615-F9F8-4C5D-A762-5D1EC0C0631E}" srcOrd="0" destOrd="0" presId="urn:microsoft.com/office/officeart/2005/8/layout/vList4"/>
    <dgm:cxn modelId="{B2C93BF5-3AB8-41B9-8072-7C433BCE7AB8}" type="presParOf" srcId="{E4A87478-5028-4DF4-AC75-CB41D2DD86E3}" destId="{D7C7F988-405A-445F-BA3B-0BF7D7FAD459}" srcOrd="1" destOrd="0" presId="urn:microsoft.com/office/officeart/2005/8/layout/vList4"/>
    <dgm:cxn modelId="{DAC509C9-D12D-4402-85A9-B34789606E82}" type="presParOf" srcId="{E4A87478-5028-4DF4-AC75-CB41D2DD86E3}" destId="{45E6A416-3580-4B8E-99CD-E4C65B8B07C3}" srcOrd="2" destOrd="0" presId="urn:microsoft.com/office/officeart/2005/8/layout/vList4"/>
    <dgm:cxn modelId="{E783B030-5452-43D4-892E-1522E497E965}" type="presParOf" srcId="{8412E984-3ADF-4BD8-91E9-F16657819EC3}" destId="{3F538D53-DAF9-4086-A395-2B11AF787CB2}" srcOrd="1" destOrd="0" presId="urn:microsoft.com/office/officeart/2005/8/layout/vList4"/>
    <dgm:cxn modelId="{CB736050-EEB4-4A0A-BB6D-6270B829BA89}" type="presParOf" srcId="{8412E984-3ADF-4BD8-91E9-F16657819EC3}" destId="{5D6EFF40-58E2-4D89-8C7A-8F8E3B9754C8}" srcOrd="2" destOrd="0" presId="urn:microsoft.com/office/officeart/2005/8/layout/vList4"/>
    <dgm:cxn modelId="{73B7D328-AFEA-4CEC-AF22-D2554BC788C3}" type="presParOf" srcId="{5D6EFF40-58E2-4D89-8C7A-8F8E3B9754C8}" destId="{55FF6D35-5436-4B93-BEAA-A6EA914E2FCE}" srcOrd="0" destOrd="0" presId="urn:microsoft.com/office/officeart/2005/8/layout/vList4"/>
    <dgm:cxn modelId="{53219EBE-4802-4E91-8BAF-CB7BDEDC526F}" type="presParOf" srcId="{5D6EFF40-58E2-4D89-8C7A-8F8E3B9754C8}" destId="{D3BACC30-BC4E-41ED-BEDF-2D1894F06C8F}" srcOrd="1" destOrd="0" presId="urn:microsoft.com/office/officeart/2005/8/layout/vList4"/>
    <dgm:cxn modelId="{0A99194D-8D2A-4039-954C-BC75010A8E58}" type="presParOf" srcId="{5D6EFF40-58E2-4D89-8C7A-8F8E3B9754C8}" destId="{FEBC0381-014F-46D3-90A0-8A8BD6F693D4}" srcOrd="2" destOrd="0" presId="urn:microsoft.com/office/officeart/2005/8/layout/vList4"/>
    <dgm:cxn modelId="{08E15FE6-ADD2-45EC-B11D-5149978916A4}" type="presParOf" srcId="{8412E984-3ADF-4BD8-91E9-F16657819EC3}" destId="{DC308943-0884-44F7-8184-0D34EBE7E560}" srcOrd="3" destOrd="0" presId="urn:microsoft.com/office/officeart/2005/8/layout/vList4"/>
    <dgm:cxn modelId="{6FF1BAE5-D252-4693-BF3E-CABD03E8E95B}" type="presParOf" srcId="{8412E984-3ADF-4BD8-91E9-F16657819EC3}" destId="{8BA66D03-A4D7-4C0E-8EA1-950693F5D153}" srcOrd="4" destOrd="0" presId="urn:microsoft.com/office/officeart/2005/8/layout/vList4"/>
    <dgm:cxn modelId="{C5FF5BF2-9CCB-44F0-96A8-A47B2A20A7F8}" type="presParOf" srcId="{8BA66D03-A4D7-4C0E-8EA1-950693F5D153}" destId="{7F3A24C6-7600-4CED-9052-438EA6BF0803}" srcOrd="0" destOrd="0" presId="urn:microsoft.com/office/officeart/2005/8/layout/vList4"/>
    <dgm:cxn modelId="{F4B317A3-F6ED-4841-9645-33AE8B4A76E7}" type="presParOf" srcId="{8BA66D03-A4D7-4C0E-8EA1-950693F5D153}" destId="{6D9561F4-1AC2-41C2-A91A-799C59E7032F}" srcOrd="1" destOrd="0" presId="urn:microsoft.com/office/officeart/2005/8/layout/vList4"/>
    <dgm:cxn modelId="{D4948BF3-E9EF-4B51-B424-0F9C08238623}" type="presParOf" srcId="{8BA66D03-A4D7-4C0E-8EA1-950693F5D153}" destId="{5FB27650-2685-46C6-82F6-8FA751EE4E04}" srcOrd="2" destOrd="0" presId="urn:microsoft.com/office/officeart/2005/8/layout/vList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E3A715-124D-4DD8-B1CF-F1E60EB736FE}" type="doc">
      <dgm:prSet loTypeId="urn:microsoft.com/office/officeart/2005/8/layout/vList4" loCatId="list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BD788455-F5C9-44E8-9737-209CE0289B63}">
      <dgm:prSet phldrT="[Text]" custT="1"/>
      <dgm:spPr/>
      <dgm:t>
        <a:bodyPr/>
        <a:lstStyle/>
        <a:p>
          <a:pPr rtl="1"/>
          <a:r>
            <a:rPr lang="ar-SA" sz="4000" b="1" smtClean="0"/>
            <a:t>الحرز الرابع : قراءة سورة البقرة </a:t>
          </a:r>
          <a:endParaRPr lang="ar-SA" sz="4000" b="1" dirty="0"/>
        </a:p>
      </dgm:t>
    </dgm:pt>
    <dgm:pt modelId="{2BBD8851-0CAD-4832-9096-7D6F9399AB6E}" type="parTrans" cxnId="{6C94AD5E-41AB-4A2F-B7C9-6F4C8C3B3D48}">
      <dgm:prSet/>
      <dgm:spPr/>
      <dgm:t>
        <a:bodyPr/>
        <a:lstStyle/>
        <a:p>
          <a:pPr rtl="1"/>
          <a:endParaRPr lang="ar-SA"/>
        </a:p>
      </dgm:t>
    </dgm:pt>
    <dgm:pt modelId="{287600F7-2278-478B-9DEE-9DA193C94AB8}" type="sibTrans" cxnId="{6C94AD5E-41AB-4A2F-B7C9-6F4C8C3B3D48}">
      <dgm:prSet/>
      <dgm:spPr/>
      <dgm:t>
        <a:bodyPr/>
        <a:lstStyle/>
        <a:p>
          <a:pPr rtl="1"/>
          <a:endParaRPr lang="ar-SA"/>
        </a:p>
      </dgm:t>
    </dgm:pt>
    <dgm:pt modelId="{412C5B55-A2A7-4CBB-B6C8-5B47F4A464FB}">
      <dgm:prSet phldrT="[Text]" custT="1"/>
      <dgm:spPr/>
      <dgm:t>
        <a:bodyPr/>
        <a:lstStyle/>
        <a:p>
          <a:pPr rtl="1"/>
          <a:r>
            <a:rPr lang="ar-SA" sz="4400" b="1" dirty="0" smtClean="0"/>
            <a:t>الحرز الخامس : قراءة خاتمة </a:t>
          </a:r>
        </a:p>
        <a:p>
          <a:pPr rtl="1"/>
          <a:r>
            <a:rPr lang="ar-SA" sz="4400" b="1" dirty="0" smtClean="0"/>
            <a:t>سورة البقرة </a:t>
          </a:r>
          <a:endParaRPr lang="ar-SA" sz="4400" b="1" dirty="0"/>
        </a:p>
      </dgm:t>
    </dgm:pt>
    <dgm:pt modelId="{ECB5BC4B-B617-451E-ADA3-6988B1984BF7}" type="parTrans" cxnId="{7285EFF3-3EDF-4F6C-BCDA-A2BA6C38C832}">
      <dgm:prSet/>
      <dgm:spPr/>
      <dgm:t>
        <a:bodyPr/>
        <a:lstStyle/>
        <a:p>
          <a:pPr rtl="1"/>
          <a:endParaRPr lang="ar-SA"/>
        </a:p>
      </dgm:t>
    </dgm:pt>
    <dgm:pt modelId="{97A7DD70-5880-4F8C-A9E8-CD67CD03027D}" type="sibTrans" cxnId="{7285EFF3-3EDF-4F6C-BCDA-A2BA6C38C832}">
      <dgm:prSet/>
      <dgm:spPr/>
      <dgm:t>
        <a:bodyPr/>
        <a:lstStyle/>
        <a:p>
          <a:pPr rtl="1"/>
          <a:endParaRPr lang="ar-SA"/>
        </a:p>
      </dgm:t>
    </dgm:pt>
    <dgm:pt modelId="{18E9DACB-E88E-44BB-BB94-906125E9DF04}">
      <dgm:prSet phldrT="[Text]" custT="1"/>
      <dgm:spPr/>
      <dgm:t>
        <a:bodyPr/>
        <a:lstStyle/>
        <a:p>
          <a:pPr rtl="1"/>
          <a:r>
            <a:rPr lang="ar-SA" sz="4800" b="1" dirty="0" smtClean="0"/>
            <a:t>الحرز السادس  : أول سورة </a:t>
          </a:r>
        </a:p>
        <a:p>
          <a:pPr rtl="1"/>
          <a:r>
            <a:rPr lang="ar-SA" sz="4800" b="1" dirty="0" smtClean="0"/>
            <a:t>حم المؤمن </a:t>
          </a:r>
          <a:endParaRPr lang="ar-SA" sz="4800" b="1" dirty="0"/>
        </a:p>
      </dgm:t>
    </dgm:pt>
    <dgm:pt modelId="{8B039C1A-B895-417C-BFE3-6F436ECD2D9B}" type="parTrans" cxnId="{DBE0FEFE-F643-4377-99EF-BD32427165B0}">
      <dgm:prSet/>
      <dgm:spPr/>
      <dgm:t>
        <a:bodyPr/>
        <a:lstStyle/>
        <a:p>
          <a:pPr rtl="1"/>
          <a:endParaRPr lang="ar-SA"/>
        </a:p>
      </dgm:t>
    </dgm:pt>
    <dgm:pt modelId="{6E9004EE-E6C9-4528-90CB-4730B5644E18}" type="sibTrans" cxnId="{DBE0FEFE-F643-4377-99EF-BD32427165B0}">
      <dgm:prSet/>
      <dgm:spPr/>
      <dgm:t>
        <a:bodyPr/>
        <a:lstStyle/>
        <a:p>
          <a:pPr rtl="1"/>
          <a:endParaRPr lang="ar-SA"/>
        </a:p>
      </dgm:t>
    </dgm:pt>
    <dgm:pt modelId="{4F7B964E-434F-4376-9419-8CA691C287A3}" type="pres">
      <dgm:prSet presAssocID="{6BE3A715-124D-4DD8-B1CF-F1E60EB736F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FADD0309-5CE6-4830-A530-E2BAE6100823}" type="pres">
      <dgm:prSet presAssocID="{BD788455-F5C9-44E8-9737-209CE0289B63}" presName="comp" presStyleCnt="0"/>
      <dgm:spPr/>
    </dgm:pt>
    <dgm:pt modelId="{D03FC512-0F73-4623-B793-70F23B85198E}" type="pres">
      <dgm:prSet presAssocID="{BD788455-F5C9-44E8-9737-209CE0289B63}" presName="box" presStyleLbl="node1" presStyleIdx="0" presStyleCnt="3"/>
      <dgm:spPr/>
      <dgm:t>
        <a:bodyPr/>
        <a:lstStyle/>
        <a:p>
          <a:pPr rtl="1"/>
          <a:endParaRPr lang="ar-SA"/>
        </a:p>
      </dgm:t>
    </dgm:pt>
    <dgm:pt modelId="{AA17F1D4-4C3A-4B55-9A6F-676668EB00A6}" type="pres">
      <dgm:prSet presAssocID="{BD788455-F5C9-44E8-9737-209CE0289B63}" presName="img" presStyleLbl="fgImgPlace1" presStyleIdx="0" presStyleCnt="3" custScaleX="142360" custLinFactNeighborX="17361" custLinFactNeighborY="391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992CE5C-4A1E-4C26-A311-7DAC421F7974}" type="pres">
      <dgm:prSet presAssocID="{BD788455-F5C9-44E8-9737-209CE0289B6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F2C1685-22E7-4A68-ACB3-95760E947041}" type="pres">
      <dgm:prSet presAssocID="{287600F7-2278-478B-9DEE-9DA193C94AB8}" presName="spacer" presStyleCnt="0"/>
      <dgm:spPr/>
    </dgm:pt>
    <dgm:pt modelId="{C2A75D72-2DEF-46D0-B4E6-E0499BFBAE0B}" type="pres">
      <dgm:prSet presAssocID="{412C5B55-A2A7-4CBB-B6C8-5B47F4A464FB}" presName="comp" presStyleCnt="0"/>
      <dgm:spPr/>
    </dgm:pt>
    <dgm:pt modelId="{B6EA082A-AC4F-4C3C-B6F4-015945AD4458}" type="pres">
      <dgm:prSet presAssocID="{412C5B55-A2A7-4CBB-B6C8-5B47F4A464FB}" presName="box" presStyleLbl="node1" presStyleIdx="1" presStyleCnt="3"/>
      <dgm:spPr/>
      <dgm:t>
        <a:bodyPr/>
        <a:lstStyle/>
        <a:p>
          <a:pPr rtl="1"/>
          <a:endParaRPr lang="ar-SA"/>
        </a:p>
      </dgm:t>
    </dgm:pt>
    <dgm:pt modelId="{91CE3921-D70F-4767-A006-5A48427A6C27}" type="pres">
      <dgm:prSet presAssocID="{412C5B55-A2A7-4CBB-B6C8-5B47F4A464FB}" presName="img" presStyleLbl="fgImgPlace1" presStyleIdx="1" presStyleCnt="3" custAng="10800000" custFlipVert="1" custFlipHor="0" custScaleX="28516" custScaleY="4041" custLinFactNeighborX="23372" custLinFactNeighborY="455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5F47446-977B-4B60-B860-E61282CD8E60}" type="pres">
      <dgm:prSet presAssocID="{412C5B55-A2A7-4CBB-B6C8-5B47F4A464F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D45C4F6-496F-4035-8476-A8CF994310FB}" type="pres">
      <dgm:prSet presAssocID="{97A7DD70-5880-4F8C-A9E8-CD67CD03027D}" presName="spacer" presStyleCnt="0"/>
      <dgm:spPr/>
    </dgm:pt>
    <dgm:pt modelId="{A5E078B9-B537-4C57-B5D5-D935D64A0214}" type="pres">
      <dgm:prSet presAssocID="{18E9DACB-E88E-44BB-BB94-906125E9DF04}" presName="comp" presStyleCnt="0"/>
      <dgm:spPr/>
    </dgm:pt>
    <dgm:pt modelId="{FD493064-9D92-49C9-A1D1-C0DD77FFFAA9}" type="pres">
      <dgm:prSet presAssocID="{18E9DACB-E88E-44BB-BB94-906125E9DF04}" presName="box" presStyleLbl="node1" presStyleIdx="2" presStyleCnt="3"/>
      <dgm:spPr/>
      <dgm:t>
        <a:bodyPr/>
        <a:lstStyle/>
        <a:p>
          <a:pPr rtl="1"/>
          <a:endParaRPr lang="ar-SA"/>
        </a:p>
      </dgm:t>
    </dgm:pt>
    <dgm:pt modelId="{34D92B61-CABF-4D34-849B-1685FAD96AB9}" type="pres">
      <dgm:prSet presAssocID="{18E9DACB-E88E-44BB-BB94-906125E9DF04}" presName="img" presStyleLbl="fgImgPlace1" presStyleIdx="2" presStyleCnt="3" custScaleX="143811" custLinFactNeighborX="21989" custLinFactNeighborY="40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CF0FB37-897D-418D-A5AD-D1CC79A9FBBD}" type="pres">
      <dgm:prSet presAssocID="{18E9DACB-E88E-44BB-BB94-906125E9DF0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6C94AD5E-41AB-4A2F-B7C9-6F4C8C3B3D48}" srcId="{6BE3A715-124D-4DD8-B1CF-F1E60EB736FE}" destId="{BD788455-F5C9-44E8-9737-209CE0289B63}" srcOrd="0" destOrd="0" parTransId="{2BBD8851-0CAD-4832-9096-7D6F9399AB6E}" sibTransId="{287600F7-2278-478B-9DEE-9DA193C94AB8}"/>
    <dgm:cxn modelId="{94AA1E8E-0127-4B76-B8A0-8251DA679192}" type="presOf" srcId="{18E9DACB-E88E-44BB-BB94-906125E9DF04}" destId="{0CF0FB37-897D-418D-A5AD-D1CC79A9FBBD}" srcOrd="1" destOrd="0" presId="urn:microsoft.com/office/officeart/2005/8/layout/vList4"/>
    <dgm:cxn modelId="{F40E7A54-EA29-4A5E-8BF1-DB6A1687A47C}" type="presOf" srcId="{18E9DACB-E88E-44BB-BB94-906125E9DF04}" destId="{FD493064-9D92-49C9-A1D1-C0DD77FFFAA9}" srcOrd="0" destOrd="0" presId="urn:microsoft.com/office/officeart/2005/8/layout/vList4"/>
    <dgm:cxn modelId="{41B92167-D41B-4671-A59D-F3D1427FEDF9}" type="presOf" srcId="{BD788455-F5C9-44E8-9737-209CE0289B63}" destId="{D03FC512-0F73-4623-B793-70F23B85198E}" srcOrd="0" destOrd="0" presId="urn:microsoft.com/office/officeart/2005/8/layout/vList4"/>
    <dgm:cxn modelId="{7BD50A69-914E-474A-A962-82E09E5B0DA8}" type="presOf" srcId="{412C5B55-A2A7-4CBB-B6C8-5B47F4A464FB}" destId="{45F47446-977B-4B60-B860-E61282CD8E60}" srcOrd="1" destOrd="0" presId="urn:microsoft.com/office/officeart/2005/8/layout/vList4"/>
    <dgm:cxn modelId="{7285EFF3-3EDF-4F6C-BCDA-A2BA6C38C832}" srcId="{6BE3A715-124D-4DD8-B1CF-F1E60EB736FE}" destId="{412C5B55-A2A7-4CBB-B6C8-5B47F4A464FB}" srcOrd="1" destOrd="0" parTransId="{ECB5BC4B-B617-451E-ADA3-6988B1984BF7}" sibTransId="{97A7DD70-5880-4F8C-A9E8-CD67CD03027D}"/>
    <dgm:cxn modelId="{DE8A4306-052E-4E20-AA3C-057A5E02D282}" type="presOf" srcId="{412C5B55-A2A7-4CBB-B6C8-5B47F4A464FB}" destId="{B6EA082A-AC4F-4C3C-B6F4-015945AD4458}" srcOrd="0" destOrd="0" presId="urn:microsoft.com/office/officeart/2005/8/layout/vList4"/>
    <dgm:cxn modelId="{F7FC7BFF-536A-4F8B-A4EA-30B9C4F316CC}" type="presOf" srcId="{BD788455-F5C9-44E8-9737-209CE0289B63}" destId="{C992CE5C-4A1E-4C26-A311-7DAC421F7974}" srcOrd="1" destOrd="0" presId="urn:microsoft.com/office/officeart/2005/8/layout/vList4"/>
    <dgm:cxn modelId="{BC38AE95-8F62-4E73-8046-54DA2EC5E3BA}" type="presOf" srcId="{6BE3A715-124D-4DD8-B1CF-F1E60EB736FE}" destId="{4F7B964E-434F-4376-9419-8CA691C287A3}" srcOrd="0" destOrd="0" presId="urn:microsoft.com/office/officeart/2005/8/layout/vList4"/>
    <dgm:cxn modelId="{DBE0FEFE-F643-4377-99EF-BD32427165B0}" srcId="{6BE3A715-124D-4DD8-B1CF-F1E60EB736FE}" destId="{18E9DACB-E88E-44BB-BB94-906125E9DF04}" srcOrd="2" destOrd="0" parTransId="{8B039C1A-B895-417C-BFE3-6F436ECD2D9B}" sibTransId="{6E9004EE-E6C9-4528-90CB-4730B5644E18}"/>
    <dgm:cxn modelId="{9BA58DCB-2942-4167-BB56-AAE381810B47}" type="presParOf" srcId="{4F7B964E-434F-4376-9419-8CA691C287A3}" destId="{FADD0309-5CE6-4830-A530-E2BAE6100823}" srcOrd="0" destOrd="0" presId="urn:microsoft.com/office/officeart/2005/8/layout/vList4"/>
    <dgm:cxn modelId="{DD2277CF-BF63-42E7-9D33-8AF0D569E9E5}" type="presParOf" srcId="{FADD0309-5CE6-4830-A530-E2BAE6100823}" destId="{D03FC512-0F73-4623-B793-70F23B85198E}" srcOrd="0" destOrd="0" presId="urn:microsoft.com/office/officeart/2005/8/layout/vList4"/>
    <dgm:cxn modelId="{8A970106-3988-44D5-816E-FC1D9C687801}" type="presParOf" srcId="{FADD0309-5CE6-4830-A530-E2BAE6100823}" destId="{AA17F1D4-4C3A-4B55-9A6F-676668EB00A6}" srcOrd="1" destOrd="0" presId="urn:microsoft.com/office/officeart/2005/8/layout/vList4"/>
    <dgm:cxn modelId="{57FFF9A7-2AA3-40B4-BABB-54F5F3511151}" type="presParOf" srcId="{FADD0309-5CE6-4830-A530-E2BAE6100823}" destId="{C992CE5C-4A1E-4C26-A311-7DAC421F7974}" srcOrd="2" destOrd="0" presId="urn:microsoft.com/office/officeart/2005/8/layout/vList4"/>
    <dgm:cxn modelId="{95B34251-C193-4CC1-97CA-8F3DDD72FF64}" type="presParOf" srcId="{4F7B964E-434F-4376-9419-8CA691C287A3}" destId="{CF2C1685-22E7-4A68-ACB3-95760E947041}" srcOrd="1" destOrd="0" presId="urn:microsoft.com/office/officeart/2005/8/layout/vList4"/>
    <dgm:cxn modelId="{FEC7FD11-7659-4EA4-9632-296897183DF8}" type="presParOf" srcId="{4F7B964E-434F-4376-9419-8CA691C287A3}" destId="{C2A75D72-2DEF-46D0-B4E6-E0499BFBAE0B}" srcOrd="2" destOrd="0" presId="urn:microsoft.com/office/officeart/2005/8/layout/vList4"/>
    <dgm:cxn modelId="{CE49AEA9-1717-44B8-8862-B7CEE092D0C6}" type="presParOf" srcId="{C2A75D72-2DEF-46D0-B4E6-E0499BFBAE0B}" destId="{B6EA082A-AC4F-4C3C-B6F4-015945AD4458}" srcOrd="0" destOrd="0" presId="urn:microsoft.com/office/officeart/2005/8/layout/vList4"/>
    <dgm:cxn modelId="{081667F9-7967-4EA5-BFF4-4296D7AFF5AA}" type="presParOf" srcId="{C2A75D72-2DEF-46D0-B4E6-E0499BFBAE0B}" destId="{91CE3921-D70F-4767-A006-5A48427A6C27}" srcOrd="1" destOrd="0" presId="urn:microsoft.com/office/officeart/2005/8/layout/vList4"/>
    <dgm:cxn modelId="{C95AFD59-FEFE-4080-97D8-0C81995670C0}" type="presParOf" srcId="{C2A75D72-2DEF-46D0-B4E6-E0499BFBAE0B}" destId="{45F47446-977B-4B60-B860-E61282CD8E60}" srcOrd="2" destOrd="0" presId="urn:microsoft.com/office/officeart/2005/8/layout/vList4"/>
    <dgm:cxn modelId="{24C55811-F663-494C-92B2-5B1A67B8BFD7}" type="presParOf" srcId="{4F7B964E-434F-4376-9419-8CA691C287A3}" destId="{6D45C4F6-496F-4035-8476-A8CF994310FB}" srcOrd="3" destOrd="0" presId="urn:microsoft.com/office/officeart/2005/8/layout/vList4"/>
    <dgm:cxn modelId="{960A3CCE-8533-48A9-AD21-713E8480992F}" type="presParOf" srcId="{4F7B964E-434F-4376-9419-8CA691C287A3}" destId="{A5E078B9-B537-4C57-B5D5-D935D64A0214}" srcOrd="4" destOrd="0" presId="urn:microsoft.com/office/officeart/2005/8/layout/vList4"/>
    <dgm:cxn modelId="{1A1C4DDE-6D65-4CEE-A608-D722CA16EDA3}" type="presParOf" srcId="{A5E078B9-B537-4C57-B5D5-D935D64A0214}" destId="{FD493064-9D92-49C9-A1D1-C0DD77FFFAA9}" srcOrd="0" destOrd="0" presId="urn:microsoft.com/office/officeart/2005/8/layout/vList4"/>
    <dgm:cxn modelId="{0792B2F7-83D3-4770-9E9F-F9C904B6B816}" type="presParOf" srcId="{A5E078B9-B537-4C57-B5D5-D935D64A0214}" destId="{34D92B61-CABF-4D34-849B-1685FAD96AB9}" srcOrd="1" destOrd="0" presId="urn:microsoft.com/office/officeart/2005/8/layout/vList4"/>
    <dgm:cxn modelId="{8033D157-C306-4E93-89B5-700DB25D86D3}" type="presParOf" srcId="{A5E078B9-B537-4C57-B5D5-D935D64A0214}" destId="{0CF0FB37-897D-418D-A5AD-D1CC79A9FBBD}" srcOrd="2" destOrd="0" presId="urn:microsoft.com/office/officeart/2005/8/layout/vList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44D23B-B04E-4C37-A72F-3264EEE3B805}" type="doc">
      <dgm:prSet loTypeId="urn:microsoft.com/office/officeart/2005/8/layout/vList4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B3C3837A-5D35-43BE-AC55-335E65F6EF5C}">
      <dgm:prSet phldrT="[Text]"/>
      <dgm:spPr/>
      <dgm:t>
        <a:bodyPr/>
        <a:lstStyle/>
        <a:p>
          <a:pPr rtl="1"/>
          <a:r>
            <a:rPr lang="ar-SA" b="1" dirty="0" smtClean="0"/>
            <a:t>الحرز السابع : لا إله إلا الله وحده لا شريك له له الملك وله الحمد وهو على كل شيء قدير</a:t>
          </a:r>
          <a:endParaRPr lang="ar-SA" b="1" dirty="0"/>
        </a:p>
      </dgm:t>
    </dgm:pt>
    <dgm:pt modelId="{3E5C89AD-C000-47B8-841E-D5DDB279CCEA}" type="parTrans" cxnId="{C9746A04-A95A-491C-AE07-4240D62462B2}">
      <dgm:prSet/>
      <dgm:spPr/>
      <dgm:t>
        <a:bodyPr/>
        <a:lstStyle/>
        <a:p>
          <a:pPr rtl="1"/>
          <a:endParaRPr lang="ar-SA"/>
        </a:p>
      </dgm:t>
    </dgm:pt>
    <dgm:pt modelId="{2A1AD079-52AB-4881-B794-D354ED977F5E}" type="sibTrans" cxnId="{C9746A04-A95A-491C-AE07-4240D62462B2}">
      <dgm:prSet/>
      <dgm:spPr/>
      <dgm:t>
        <a:bodyPr/>
        <a:lstStyle/>
        <a:p>
          <a:pPr rtl="1"/>
          <a:endParaRPr lang="ar-SA"/>
        </a:p>
      </dgm:t>
    </dgm:pt>
    <dgm:pt modelId="{3D8E341A-3961-4EA3-AA4C-8FF2B4BFBA43}">
      <dgm:prSet phldrT="[Text]" custT="1"/>
      <dgm:spPr/>
      <dgm:t>
        <a:bodyPr/>
        <a:lstStyle/>
        <a:p>
          <a:pPr algn="just" rtl="1"/>
          <a:r>
            <a:rPr lang="ar-SA" sz="3600" b="1" dirty="0" smtClean="0"/>
            <a:t>الحرز الثامن : كثرة ذكر الله وهو من أنفع الحروز من الشيطان </a:t>
          </a:r>
          <a:endParaRPr lang="ar-SA" sz="3600" b="1" dirty="0"/>
        </a:p>
      </dgm:t>
    </dgm:pt>
    <dgm:pt modelId="{EA1E3C9B-E43F-43AC-9FFB-9E7E6A19B8E5}" type="parTrans" cxnId="{6E0D7C7E-5208-424F-ACAE-434F40076A79}">
      <dgm:prSet/>
      <dgm:spPr/>
      <dgm:t>
        <a:bodyPr/>
        <a:lstStyle/>
        <a:p>
          <a:pPr rtl="1"/>
          <a:endParaRPr lang="ar-SA"/>
        </a:p>
      </dgm:t>
    </dgm:pt>
    <dgm:pt modelId="{379F79FF-C7E5-454B-8780-19E63BA6BC0E}" type="sibTrans" cxnId="{6E0D7C7E-5208-424F-ACAE-434F40076A79}">
      <dgm:prSet/>
      <dgm:spPr/>
      <dgm:t>
        <a:bodyPr/>
        <a:lstStyle/>
        <a:p>
          <a:pPr rtl="1"/>
          <a:endParaRPr lang="ar-SA"/>
        </a:p>
      </dgm:t>
    </dgm:pt>
    <dgm:pt modelId="{D91106CE-EE29-4AE8-BED4-4CB2B2EDF326}">
      <dgm:prSet custT="1"/>
      <dgm:spPr/>
      <dgm:t>
        <a:bodyPr/>
        <a:lstStyle/>
        <a:p>
          <a:pPr algn="just" rtl="1"/>
          <a:r>
            <a:rPr lang="ar-SA" sz="4000" b="1" dirty="0" smtClean="0"/>
            <a:t>الحرز العاشر : إمساك فضول النظر والكلام والطعام ومخالطة الناس </a:t>
          </a:r>
          <a:endParaRPr lang="ar-SA" sz="4000" b="1" dirty="0"/>
        </a:p>
      </dgm:t>
    </dgm:pt>
    <dgm:pt modelId="{C72F9905-2371-47CB-8831-C76E084C0F80}" type="parTrans" cxnId="{70B8126F-FB2D-4901-A9F1-136679C903DD}">
      <dgm:prSet/>
      <dgm:spPr/>
      <dgm:t>
        <a:bodyPr/>
        <a:lstStyle/>
        <a:p>
          <a:pPr rtl="1"/>
          <a:endParaRPr lang="ar-SA"/>
        </a:p>
      </dgm:t>
    </dgm:pt>
    <dgm:pt modelId="{9DA20829-5C6B-4E74-B739-633EAAE9BB22}" type="sibTrans" cxnId="{70B8126F-FB2D-4901-A9F1-136679C903DD}">
      <dgm:prSet/>
      <dgm:spPr/>
      <dgm:t>
        <a:bodyPr/>
        <a:lstStyle/>
        <a:p>
          <a:pPr rtl="1"/>
          <a:endParaRPr lang="ar-SA"/>
        </a:p>
      </dgm:t>
    </dgm:pt>
    <dgm:pt modelId="{00B776E7-9234-4548-8B34-F2349890DADA}">
      <dgm:prSet custT="1"/>
      <dgm:spPr/>
      <dgm:t>
        <a:bodyPr/>
        <a:lstStyle/>
        <a:p>
          <a:pPr rtl="1"/>
          <a:r>
            <a:rPr lang="ar-SA" sz="4400" b="1" dirty="0" smtClean="0"/>
            <a:t>الحرز التاسع : الوضوء والصلاة </a:t>
          </a:r>
          <a:endParaRPr lang="ar-SA" sz="4400" b="1" dirty="0"/>
        </a:p>
      </dgm:t>
    </dgm:pt>
    <dgm:pt modelId="{13E31113-1336-4186-B9DF-6B72F2CBC586}" type="parTrans" cxnId="{0BDB0E9A-8EFE-4976-8720-10C4758C37AF}">
      <dgm:prSet/>
      <dgm:spPr/>
      <dgm:t>
        <a:bodyPr/>
        <a:lstStyle/>
        <a:p>
          <a:pPr rtl="1"/>
          <a:endParaRPr lang="ar-SA"/>
        </a:p>
      </dgm:t>
    </dgm:pt>
    <dgm:pt modelId="{7D8E2CFA-FC18-4AC3-9A83-A2CF1DA16DC3}" type="sibTrans" cxnId="{0BDB0E9A-8EFE-4976-8720-10C4758C37AF}">
      <dgm:prSet/>
      <dgm:spPr/>
      <dgm:t>
        <a:bodyPr/>
        <a:lstStyle/>
        <a:p>
          <a:pPr rtl="1"/>
          <a:endParaRPr lang="ar-SA"/>
        </a:p>
      </dgm:t>
    </dgm:pt>
    <dgm:pt modelId="{795B8D29-1852-40DB-AD68-D9DA01B9A0EF}" type="pres">
      <dgm:prSet presAssocID="{B044D23B-B04E-4C37-A72F-3264EEE3B80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BFD72EA5-E3AA-46DE-9F6B-0DAF4F0DF942}" type="pres">
      <dgm:prSet presAssocID="{B3C3837A-5D35-43BE-AC55-335E65F6EF5C}" presName="comp" presStyleCnt="0"/>
      <dgm:spPr/>
    </dgm:pt>
    <dgm:pt modelId="{8B8685E1-C99A-4C9A-BCCD-5EB663C3E5C8}" type="pres">
      <dgm:prSet presAssocID="{B3C3837A-5D35-43BE-AC55-335E65F6EF5C}" presName="box" presStyleLbl="node1" presStyleIdx="0" presStyleCnt="4"/>
      <dgm:spPr/>
      <dgm:t>
        <a:bodyPr/>
        <a:lstStyle/>
        <a:p>
          <a:pPr rtl="1"/>
          <a:endParaRPr lang="ar-SA"/>
        </a:p>
      </dgm:t>
    </dgm:pt>
    <dgm:pt modelId="{D3675E32-E7E0-48FC-B3C1-C11F5D28127A}" type="pres">
      <dgm:prSet presAssocID="{B3C3837A-5D35-43BE-AC55-335E65F6EF5C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24EE00E-BC72-4FC1-B573-1E76EC6955E9}" type="pres">
      <dgm:prSet presAssocID="{B3C3837A-5D35-43BE-AC55-335E65F6EF5C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559C34C-75D4-498C-99F1-A7B25D46A9C2}" type="pres">
      <dgm:prSet presAssocID="{2A1AD079-52AB-4881-B794-D354ED977F5E}" presName="spacer" presStyleCnt="0"/>
      <dgm:spPr/>
    </dgm:pt>
    <dgm:pt modelId="{726FB677-9C41-448F-967C-7E974795CC96}" type="pres">
      <dgm:prSet presAssocID="{3D8E341A-3961-4EA3-AA4C-8FF2B4BFBA43}" presName="comp" presStyleCnt="0"/>
      <dgm:spPr/>
    </dgm:pt>
    <dgm:pt modelId="{308BE7A3-FBF6-4297-938E-EEEF08DCD94B}" type="pres">
      <dgm:prSet presAssocID="{3D8E341A-3961-4EA3-AA4C-8FF2B4BFBA43}" presName="box" presStyleLbl="node1" presStyleIdx="1" presStyleCnt="4"/>
      <dgm:spPr/>
      <dgm:t>
        <a:bodyPr/>
        <a:lstStyle/>
        <a:p>
          <a:pPr rtl="1"/>
          <a:endParaRPr lang="ar-SA"/>
        </a:p>
      </dgm:t>
    </dgm:pt>
    <dgm:pt modelId="{60E9C4BE-04FF-4532-85FA-072860CA0A03}" type="pres">
      <dgm:prSet presAssocID="{3D8E341A-3961-4EA3-AA4C-8FF2B4BFBA43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4E72BFC-975F-4187-A137-2B50BE573F2D}" type="pres">
      <dgm:prSet presAssocID="{3D8E341A-3961-4EA3-AA4C-8FF2B4BFBA43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E13E4DD-8350-495D-92C6-C8EAE1B71475}" type="pres">
      <dgm:prSet presAssocID="{379F79FF-C7E5-454B-8780-19E63BA6BC0E}" presName="spacer" presStyleCnt="0"/>
      <dgm:spPr/>
    </dgm:pt>
    <dgm:pt modelId="{AE1D0AAE-A83C-4863-94B4-7651A55A8CCD}" type="pres">
      <dgm:prSet presAssocID="{00B776E7-9234-4548-8B34-F2349890DADA}" presName="comp" presStyleCnt="0"/>
      <dgm:spPr/>
    </dgm:pt>
    <dgm:pt modelId="{1FF5BC42-D046-4079-AD47-DEE63F6C246E}" type="pres">
      <dgm:prSet presAssocID="{00B776E7-9234-4548-8B34-F2349890DADA}" presName="box" presStyleLbl="node1" presStyleIdx="2" presStyleCnt="4"/>
      <dgm:spPr/>
      <dgm:t>
        <a:bodyPr/>
        <a:lstStyle/>
        <a:p>
          <a:pPr rtl="1"/>
          <a:endParaRPr lang="ar-SA"/>
        </a:p>
      </dgm:t>
    </dgm:pt>
    <dgm:pt modelId="{76FA35A6-F9FB-4975-AA47-BE56E0533F5B}" type="pres">
      <dgm:prSet presAssocID="{00B776E7-9234-4548-8B34-F2349890DADA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D65892B-6390-44BB-9DA2-A3F5247A3F74}" type="pres">
      <dgm:prSet presAssocID="{00B776E7-9234-4548-8B34-F2349890DAD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556DA95-2A69-4535-92C7-74294BBE24DF}" type="pres">
      <dgm:prSet presAssocID="{7D8E2CFA-FC18-4AC3-9A83-A2CF1DA16DC3}" presName="spacer" presStyleCnt="0"/>
      <dgm:spPr/>
    </dgm:pt>
    <dgm:pt modelId="{A23738DF-35EC-46FD-9EFA-D222B912FDA6}" type="pres">
      <dgm:prSet presAssocID="{D91106CE-EE29-4AE8-BED4-4CB2B2EDF326}" presName="comp" presStyleCnt="0"/>
      <dgm:spPr/>
    </dgm:pt>
    <dgm:pt modelId="{A3E468A4-C949-477A-8223-19907EA3980F}" type="pres">
      <dgm:prSet presAssocID="{D91106CE-EE29-4AE8-BED4-4CB2B2EDF326}" presName="box" presStyleLbl="node1" presStyleIdx="3" presStyleCnt="4"/>
      <dgm:spPr/>
      <dgm:t>
        <a:bodyPr/>
        <a:lstStyle/>
        <a:p>
          <a:pPr rtl="1"/>
          <a:endParaRPr lang="ar-SA"/>
        </a:p>
      </dgm:t>
    </dgm:pt>
    <dgm:pt modelId="{E76E55D1-7F07-4F71-A664-1680846C968E}" type="pres">
      <dgm:prSet presAssocID="{D91106CE-EE29-4AE8-BED4-4CB2B2EDF326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EE306012-9832-4728-BD64-46D184B94EDD}" type="pres">
      <dgm:prSet presAssocID="{D91106CE-EE29-4AE8-BED4-4CB2B2EDF326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8F2D0466-26E7-4067-8A9C-78E0F60C1E06}" type="presOf" srcId="{B044D23B-B04E-4C37-A72F-3264EEE3B805}" destId="{795B8D29-1852-40DB-AD68-D9DA01B9A0EF}" srcOrd="0" destOrd="0" presId="urn:microsoft.com/office/officeart/2005/8/layout/vList4"/>
    <dgm:cxn modelId="{26D70ADE-A807-4B80-90E1-94EC99CB5793}" type="presOf" srcId="{3D8E341A-3961-4EA3-AA4C-8FF2B4BFBA43}" destId="{04E72BFC-975F-4187-A137-2B50BE573F2D}" srcOrd="1" destOrd="0" presId="urn:microsoft.com/office/officeart/2005/8/layout/vList4"/>
    <dgm:cxn modelId="{B224FB19-219F-479D-A4C8-9B7D6784200D}" type="presOf" srcId="{3D8E341A-3961-4EA3-AA4C-8FF2B4BFBA43}" destId="{308BE7A3-FBF6-4297-938E-EEEF08DCD94B}" srcOrd="0" destOrd="0" presId="urn:microsoft.com/office/officeart/2005/8/layout/vList4"/>
    <dgm:cxn modelId="{732EA523-B0A1-461C-9065-63146A6045AC}" type="presOf" srcId="{D91106CE-EE29-4AE8-BED4-4CB2B2EDF326}" destId="{A3E468A4-C949-477A-8223-19907EA3980F}" srcOrd="0" destOrd="0" presId="urn:microsoft.com/office/officeart/2005/8/layout/vList4"/>
    <dgm:cxn modelId="{C9746A04-A95A-491C-AE07-4240D62462B2}" srcId="{B044D23B-B04E-4C37-A72F-3264EEE3B805}" destId="{B3C3837A-5D35-43BE-AC55-335E65F6EF5C}" srcOrd="0" destOrd="0" parTransId="{3E5C89AD-C000-47B8-841E-D5DDB279CCEA}" sibTransId="{2A1AD079-52AB-4881-B794-D354ED977F5E}"/>
    <dgm:cxn modelId="{DCF7FB4B-A31E-4CCD-BE0D-6EFC32E19647}" type="presOf" srcId="{B3C3837A-5D35-43BE-AC55-335E65F6EF5C}" destId="{8B8685E1-C99A-4C9A-BCCD-5EB663C3E5C8}" srcOrd="0" destOrd="0" presId="urn:microsoft.com/office/officeart/2005/8/layout/vList4"/>
    <dgm:cxn modelId="{EE914089-98F1-401D-AE3D-07AE5BBBB75B}" type="presOf" srcId="{D91106CE-EE29-4AE8-BED4-4CB2B2EDF326}" destId="{EE306012-9832-4728-BD64-46D184B94EDD}" srcOrd="1" destOrd="0" presId="urn:microsoft.com/office/officeart/2005/8/layout/vList4"/>
    <dgm:cxn modelId="{70B8126F-FB2D-4901-A9F1-136679C903DD}" srcId="{B044D23B-B04E-4C37-A72F-3264EEE3B805}" destId="{D91106CE-EE29-4AE8-BED4-4CB2B2EDF326}" srcOrd="3" destOrd="0" parTransId="{C72F9905-2371-47CB-8831-C76E084C0F80}" sibTransId="{9DA20829-5C6B-4E74-B739-633EAAE9BB22}"/>
    <dgm:cxn modelId="{F502B809-36DB-4738-8F67-BA98CBE2B140}" type="presOf" srcId="{B3C3837A-5D35-43BE-AC55-335E65F6EF5C}" destId="{224EE00E-BC72-4FC1-B573-1E76EC6955E9}" srcOrd="1" destOrd="0" presId="urn:microsoft.com/office/officeart/2005/8/layout/vList4"/>
    <dgm:cxn modelId="{0BDB0E9A-8EFE-4976-8720-10C4758C37AF}" srcId="{B044D23B-B04E-4C37-A72F-3264EEE3B805}" destId="{00B776E7-9234-4548-8B34-F2349890DADA}" srcOrd="2" destOrd="0" parTransId="{13E31113-1336-4186-B9DF-6B72F2CBC586}" sibTransId="{7D8E2CFA-FC18-4AC3-9A83-A2CF1DA16DC3}"/>
    <dgm:cxn modelId="{56481A59-F969-4F6A-9AFB-204DBF23924D}" type="presOf" srcId="{00B776E7-9234-4548-8B34-F2349890DADA}" destId="{0D65892B-6390-44BB-9DA2-A3F5247A3F74}" srcOrd="1" destOrd="0" presId="urn:microsoft.com/office/officeart/2005/8/layout/vList4"/>
    <dgm:cxn modelId="{67CCA5C7-8C3E-454D-A929-79E8AA2FE4CA}" type="presOf" srcId="{00B776E7-9234-4548-8B34-F2349890DADA}" destId="{1FF5BC42-D046-4079-AD47-DEE63F6C246E}" srcOrd="0" destOrd="0" presId="urn:microsoft.com/office/officeart/2005/8/layout/vList4"/>
    <dgm:cxn modelId="{6E0D7C7E-5208-424F-ACAE-434F40076A79}" srcId="{B044D23B-B04E-4C37-A72F-3264EEE3B805}" destId="{3D8E341A-3961-4EA3-AA4C-8FF2B4BFBA43}" srcOrd="1" destOrd="0" parTransId="{EA1E3C9B-E43F-43AC-9FFB-9E7E6A19B8E5}" sibTransId="{379F79FF-C7E5-454B-8780-19E63BA6BC0E}"/>
    <dgm:cxn modelId="{A6E2107A-B54E-4B2C-BB7B-31848C6C92F0}" type="presParOf" srcId="{795B8D29-1852-40DB-AD68-D9DA01B9A0EF}" destId="{BFD72EA5-E3AA-46DE-9F6B-0DAF4F0DF942}" srcOrd="0" destOrd="0" presId="urn:microsoft.com/office/officeart/2005/8/layout/vList4"/>
    <dgm:cxn modelId="{374E255C-2B02-4D07-9EC3-527BC4ABB9AF}" type="presParOf" srcId="{BFD72EA5-E3AA-46DE-9F6B-0DAF4F0DF942}" destId="{8B8685E1-C99A-4C9A-BCCD-5EB663C3E5C8}" srcOrd="0" destOrd="0" presId="urn:microsoft.com/office/officeart/2005/8/layout/vList4"/>
    <dgm:cxn modelId="{91A974CA-8C46-4A19-8F35-2535DF549597}" type="presParOf" srcId="{BFD72EA5-E3AA-46DE-9F6B-0DAF4F0DF942}" destId="{D3675E32-E7E0-48FC-B3C1-C11F5D28127A}" srcOrd="1" destOrd="0" presId="urn:microsoft.com/office/officeart/2005/8/layout/vList4"/>
    <dgm:cxn modelId="{9670B452-EFA9-4334-9E02-CEB0922F400C}" type="presParOf" srcId="{BFD72EA5-E3AA-46DE-9F6B-0DAF4F0DF942}" destId="{224EE00E-BC72-4FC1-B573-1E76EC6955E9}" srcOrd="2" destOrd="0" presId="urn:microsoft.com/office/officeart/2005/8/layout/vList4"/>
    <dgm:cxn modelId="{8AFAA1E4-BAD9-49A6-8427-06A5352A946C}" type="presParOf" srcId="{795B8D29-1852-40DB-AD68-D9DA01B9A0EF}" destId="{D559C34C-75D4-498C-99F1-A7B25D46A9C2}" srcOrd="1" destOrd="0" presId="urn:microsoft.com/office/officeart/2005/8/layout/vList4"/>
    <dgm:cxn modelId="{D8AFCBBA-6400-471D-A443-BBF22A0E9F6C}" type="presParOf" srcId="{795B8D29-1852-40DB-AD68-D9DA01B9A0EF}" destId="{726FB677-9C41-448F-967C-7E974795CC96}" srcOrd="2" destOrd="0" presId="urn:microsoft.com/office/officeart/2005/8/layout/vList4"/>
    <dgm:cxn modelId="{76086269-201C-4099-878C-5E2E2F15CA6C}" type="presParOf" srcId="{726FB677-9C41-448F-967C-7E974795CC96}" destId="{308BE7A3-FBF6-4297-938E-EEEF08DCD94B}" srcOrd="0" destOrd="0" presId="urn:microsoft.com/office/officeart/2005/8/layout/vList4"/>
    <dgm:cxn modelId="{06E8B773-27EA-4768-9E23-63D17917BC03}" type="presParOf" srcId="{726FB677-9C41-448F-967C-7E974795CC96}" destId="{60E9C4BE-04FF-4532-85FA-072860CA0A03}" srcOrd="1" destOrd="0" presId="urn:microsoft.com/office/officeart/2005/8/layout/vList4"/>
    <dgm:cxn modelId="{E678D0BC-122B-4C23-87F6-F55DD08B7DCE}" type="presParOf" srcId="{726FB677-9C41-448F-967C-7E974795CC96}" destId="{04E72BFC-975F-4187-A137-2B50BE573F2D}" srcOrd="2" destOrd="0" presId="urn:microsoft.com/office/officeart/2005/8/layout/vList4"/>
    <dgm:cxn modelId="{F2B25833-25B6-417A-AB95-6586B6298497}" type="presParOf" srcId="{795B8D29-1852-40DB-AD68-D9DA01B9A0EF}" destId="{6E13E4DD-8350-495D-92C6-C8EAE1B71475}" srcOrd="3" destOrd="0" presId="urn:microsoft.com/office/officeart/2005/8/layout/vList4"/>
    <dgm:cxn modelId="{7031E481-C0F3-49A4-BD48-5DB5CE7F068E}" type="presParOf" srcId="{795B8D29-1852-40DB-AD68-D9DA01B9A0EF}" destId="{AE1D0AAE-A83C-4863-94B4-7651A55A8CCD}" srcOrd="4" destOrd="0" presId="urn:microsoft.com/office/officeart/2005/8/layout/vList4"/>
    <dgm:cxn modelId="{66E48EE4-1D2A-4EA9-95D9-C30C8AE17404}" type="presParOf" srcId="{AE1D0AAE-A83C-4863-94B4-7651A55A8CCD}" destId="{1FF5BC42-D046-4079-AD47-DEE63F6C246E}" srcOrd="0" destOrd="0" presId="urn:microsoft.com/office/officeart/2005/8/layout/vList4"/>
    <dgm:cxn modelId="{2BDBED1A-B10C-4E50-A3BC-5596FA6CF155}" type="presParOf" srcId="{AE1D0AAE-A83C-4863-94B4-7651A55A8CCD}" destId="{76FA35A6-F9FB-4975-AA47-BE56E0533F5B}" srcOrd="1" destOrd="0" presId="urn:microsoft.com/office/officeart/2005/8/layout/vList4"/>
    <dgm:cxn modelId="{1C71BB0D-E2F3-40FE-843A-4F99F5D13222}" type="presParOf" srcId="{AE1D0AAE-A83C-4863-94B4-7651A55A8CCD}" destId="{0D65892B-6390-44BB-9DA2-A3F5247A3F74}" srcOrd="2" destOrd="0" presId="urn:microsoft.com/office/officeart/2005/8/layout/vList4"/>
    <dgm:cxn modelId="{C25DCACC-2D9F-471D-9535-BD0A9F01C0A6}" type="presParOf" srcId="{795B8D29-1852-40DB-AD68-D9DA01B9A0EF}" destId="{9556DA95-2A69-4535-92C7-74294BBE24DF}" srcOrd="5" destOrd="0" presId="urn:microsoft.com/office/officeart/2005/8/layout/vList4"/>
    <dgm:cxn modelId="{8C0AAECC-AD8D-4BED-AEA6-BA9A91FD9052}" type="presParOf" srcId="{795B8D29-1852-40DB-AD68-D9DA01B9A0EF}" destId="{A23738DF-35EC-46FD-9EFA-D222B912FDA6}" srcOrd="6" destOrd="0" presId="urn:microsoft.com/office/officeart/2005/8/layout/vList4"/>
    <dgm:cxn modelId="{FDA6F028-A432-4595-80A3-4F92B772B11D}" type="presParOf" srcId="{A23738DF-35EC-46FD-9EFA-D222B912FDA6}" destId="{A3E468A4-C949-477A-8223-19907EA3980F}" srcOrd="0" destOrd="0" presId="urn:microsoft.com/office/officeart/2005/8/layout/vList4"/>
    <dgm:cxn modelId="{C94F9377-75E9-4F34-A752-D895B2DF2C53}" type="presParOf" srcId="{A23738DF-35EC-46FD-9EFA-D222B912FDA6}" destId="{E76E55D1-7F07-4F71-A664-1680846C968E}" srcOrd="1" destOrd="0" presId="urn:microsoft.com/office/officeart/2005/8/layout/vList4"/>
    <dgm:cxn modelId="{FA6D66B2-04BF-41B9-8FD9-2D50750F0531}" type="presParOf" srcId="{A23738DF-35EC-46FD-9EFA-D222B912FDA6}" destId="{EE306012-9832-4728-BD64-46D184B94EDD}" srcOrd="2" destOrd="0" presId="urn:microsoft.com/office/officeart/2005/8/layout/vList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08DF22-3CB1-4C00-9DDE-FF722D7A35D5}" type="doc">
      <dgm:prSet loTypeId="urn:microsoft.com/office/officeart/2005/8/layout/matrix1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A47C3C2B-82D3-46A2-A4BE-43E1537575C4}">
      <dgm:prSet phldrT="[Text]" custT="1"/>
      <dgm:spPr/>
      <dgm:t>
        <a:bodyPr/>
        <a:lstStyle/>
        <a:p>
          <a:pPr rtl="1"/>
          <a:r>
            <a:rPr lang="ar-SA" sz="6000" b="1" dirty="0" smtClean="0">
              <a:solidFill>
                <a:srgbClr val="FF0000"/>
              </a:solidFill>
            </a:rPr>
            <a:t>ترتيل القرآن</a:t>
          </a:r>
          <a:endParaRPr lang="ar-SA" sz="6000" dirty="0">
            <a:solidFill>
              <a:srgbClr val="FF0000"/>
            </a:solidFill>
          </a:endParaRPr>
        </a:p>
      </dgm:t>
    </dgm:pt>
    <dgm:pt modelId="{F2A7D00F-1D90-4B40-86FB-3EB9CBAAFDB7}" type="parTrans" cxnId="{10C5607A-A64C-4E03-8E96-F487F551E501}">
      <dgm:prSet/>
      <dgm:spPr/>
      <dgm:t>
        <a:bodyPr/>
        <a:lstStyle/>
        <a:p>
          <a:pPr rtl="1"/>
          <a:endParaRPr lang="ar-SA"/>
        </a:p>
      </dgm:t>
    </dgm:pt>
    <dgm:pt modelId="{D1C6CD0F-3ED4-4941-B216-2FC6881FFACB}" type="sibTrans" cxnId="{10C5607A-A64C-4E03-8E96-F487F551E501}">
      <dgm:prSet/>
      <dgm:spPr/>
      <dgm:t>
        <a:bodyPr/>
        <a:lstStyle/>
        <a:p>
          <a:pPr rtl="1"/>
          <a:endParaRPr lang="ar-SA"/>
        </a:p>
      </dgm:t>
    </dgm:pt>
    <dgm:pt modelId="{5B79536F-99FF-4D77-B9C8-8062B663CD66}">
      <dgm:prSet phldrT="[Text]" custT="1"/>
      <dgm:spPr/>
      <dgm:t>
        <a:bodyPr/>
        <a:lstStyle/>
        <a:p>
          <a:pPr rtl="1"/>
          <a:r>
            <a:rPr lang="ar-SA" sz="4800" b="1" dirty="0" smtClean="0"/>
            <a:t>البكاء عند تلاوة القرآن وسماعه </a:t>
          </a:r>
          <a:endParaRPr lang="ar-SA" sz="4800" dirty="0"/>
        </a:p>
      </dgm:t>
    </dgm:pt>
    <dgm:pt modelId="{4B45D61C-4B00-4488-BE6A-4DEFD68DE0D3}" type="parTrans" cxnId="{B353CB1F-9E94-44C4-8E8E-853CA5F3A855}">
      <dgm:prSet/>
      <dgm:spPr/>
      <dgm:t>
        <a:bodyPr/>
        <a:lstStyle/>
        <a:p>
          <a:pPr rtl="1"/>
          <a:endParaRPr lang="ar-SA"/>
        </a:p>
      </dgm:t>
    </dgm:pt>
    <dgm:pt modelId="{0BB360C4-8BFB-439F-BE6D-01AD6FDB8565}" type="sibTrans" cxnId="{B353CB1F-9E94-44C4-8E8E-853CA5F3A855}">
      <dgm:prSet/>
      <dgm:spPr/>
      <dgm:t>
        <a:bodyPr/>
        <a:lstStyle/>
        <a:p>
          <a:pPr rtl="1"/>
          <a:endParaRPr lang="ar-SA"/>
        </a:p>
      </dgm:t>
    </dgm:pt>
    <dgm:pt modelId="{4122184A-99F3-43E0-B267-2E8A12F772A9}">
      <dgm:prSet phldrT="[Text]" custT="1"/>
      <dgm:spPr/>
      <dgm:t>
        <a:bodyPr/>
        <a:lstStyle/>
        <a:p>
          <a:pPr rtl="1"/>
          <a:r>
            <a:rPr lang="ar-SA" sz="4400" b="1" dirty="0" smtClean="0"/>
            <a:t>الإصغاء والإستماع والإنصات عند تلاوة القرآن.</a:t>
          </a:r>
          <a:endParaRPr lang="ar-SA" sz="4400" dirty="0"/>
        </a:p>
      </dgm:t>
    </dgm:pt>
    <dgm:pt modelId="{70E49DBD-8ECB-4918-9ADE-F86D75804C31}" type="parTrans" cxnId="{DE66431A-9BE9-4171-981C-9A3FDE6FCA50}">
      <dgm:prSet/>
      <dgm:spPr/>
      <dgm:t>
        <a:bodyPr/>
        <a:lstStyle/>
        <a:p>
          <a:pPr rtl="1"/>
          <a:endParaRPr lang="ar-SA"/>
        </a:p>
      </dgm:t>
    </dgm:pt>
    <dgm:pt modelId="{C735727C-6A15-4D5C-A1C6-5C06D610623B}" type="sibTrans" cxnId="{DE66431A-9BE9-4171-981C-9A3FDE6FCA50}">
      <dgm:prSet/>
      <dgm:spPr/>
      <dgm:t>
        <a:bodyPr/>
        <a:lstStyle/>
        <a:p>
          <a:pPr rtl="1"/>
          <a:endParaRPr lang="ar-SA"/>
        </a:p>
      </dgm:t>
    </dgm:pt>
    <dgm:pt modelId="{1F2AF341-C6D3-46BF-8169-3BCC63689222}">
      <dgm:prSet phldrT="[Text]" custT="1"/>
      <dgm:spPr/>
      <dgm:t>
        <a:bodyPr/>
        <a:lstStyle/>
        <a:p>
          <a:pPr rtl="1"/>
          <a:r>
            <a:rPr lang="ar-SA" sz="3600" b="1" dirty="0" smtClean="0"/>
            <a:t>استحباب </a:t>
          </a:r>
        </a:p>
        <a:p>
          <a:pPr rtl="1"/>
          <a:r>
            <a:rPr lang="ar-SA" sz="3600" b="1" dirty="0" smtClean="0"/>
            <a:t>الجهر بالقرآن إذا لم يترتب عليه مفسدة . </a:t>
          </a:r>
          <a:endParaRPr lang="ar-SA" sz="3600" dirty="0"/>
        </a:p>
      </dgm:t>
    </dgm:pt>
    <dgm:pt modelId="{AE0F2BA5-04EF-4F90-B95D-373AE2A474F9}" type="parTrans" cxnId="{850205C2-84EB-44B9-9A1E-123B5020491B}">
      <dgm:prSet/>
      <dgm:spPr/>
      <dgm:t>
        <a:bodyPr/>
        <a:lstStyle/>
        <a:p>
          <a:pPr rtl="1"/>
          <a:endParaRPr lang="ar-SA"/>
        </a:p>
      </dgm:t>
    </dgm:pt>
    <dgm:pt modelId="{317DD3D6-29E7-484D-907C-DFF01016972D}" type="sibTrans" cxnId="{850205C2-84EB-44B9-9A1E-123B5020491B}">
      <dgm:prSet/>
      <dgm:spPr/>
      <dgm:t>
        <a:bodyPr/>
        <a:lstStyle/>
        <a:p>
          <a:pPr rtl="1"/>
          <a:endParaRPr lang="ar-SA"/>
        </a:p>
      </dgm:t>
    </dgm:pt>
    <dgm:pt modelId="{F2C9F61B-82C7-47F4-8568-65375C03A032}">
      <dgm:prSet phldrT="[Text]" phldr="1"/>
      <dgm:spPr/>
      <dgm:t>
        <a:bodyPr/>
        <a:lstStyle/>
        <a:p>
          <a:pPr rtl="1"/>
          <a:endParaRPr lang="ar-SA" dirty="0"/>
        </a:p>
      </dgm:t>
    </dgm:pt>
    <dgm:pt modelId="{07A7EF15-5EB3-4F1E-95A3-9B621971DF21}" type="parTrans" cxnId="{EB625CA9-AB30-41C8-BF68-C0D123773852}">
      <dgm:prSet/>
      <dgm:spPr/>
      <dgm:t>
        <a:bodyPr/>
        <a:lstStyle/>
        <a:p>
          <a:pPr rtl="1"/>
          <a:endParaRPr lang="ar-SA"/>
        </a:p>
      </dgm:t>
    </dgm:pt>
    <dgm:pt modelId="{69EA5D54-7C49-413F-830B-79BCA4EB46BE}" type="sibTrans" cxnId="{EB625CA9-AB30-41C8-BF68-C0D123773852}">
      <dgm:prSet/>
      <dgm:spPr/>
      <dgm:t>
        <a:bodyPr/>
        <a:lstStyle/>
        <a:p>
          <a:pPr rtl="1"/>
          <a:endParaRPr lang="ar-SA"/>
        </a:p>
      </dgm:t>
    </dgm:pt>
    <dgm:pt modelId="{1E7CAD86-AB8F-45BD-9752-D02FD4E3A97E}">
      <dgm:prSet custT="1"/>
      <dgm:spPr/>
      <dgm:t>
        <a:bodyPr/>
        <a:lstStyle/>
        <a:p>
          <a:pPr rtl="1"/>
          <a:r>
            <a:rPr lang="ar-SA" sz="3600" b="1" dirty="0" smtClean="0"/>
            <a:t>قراءة القرآن </a:t>
          </a:r>
        </a:p>
        <a:p>
          <a:pPr rtl="1"/>
          <a:r>
            <a:rPr lang="ar-SA" sz="3600" b="1" dirty="0" smtClean="0"/>
            <a:t>مع النظر في المصحف</a:t>
          </a:r>
          <a:endParaRPr lang="ar-SA" sz="3600" dirty="0"/>
        </a:p>
      </dgm:t>
    </dgm:pt>
    <dgm:pt modelId="{A26244E8-BD35-4337-A9B6-F5D50C955A7A}" type="parTrans" cxnId="{A560B05C-1028-4DBF-ABA8-F7CE9FE02E44}">
      <dgm:prSet/>
      <dgm:spPr/>
      <dgm:t>
        <a:bodyPr/>
        <a:lstStyle/>
        <a:p>
          <a:pPr rtl="1"/>
          <a:endParaRPr lang="ar-SA"/>
        </a:p>
      </dgm:t>
    </dgm:pt>
    <dgm:pt modelId="{152E3112-962F-45FE-99F6-171A82D1C47F}" type="sibTrans" cxnId="{A560B05C-1028-4DBF-ABA8-F7CE9FE02E44}">
      <dgm:prSet/>
      <dgm:spPr/>
      <dgm:t>
        <a:bodyPr/>
        <a:lstStyle/>
        <a:p>
          <a:pPr rtl="1"/>
          <a:endParaRPr lang="ar-SA"/>
        </a:p>
      </dgm:t>
    </dgm:pt>
    <dgm:pt modelId="{58D5D72A-0042-40E6-9BC3-97512FBC8436}" type="pres">
      <dgm:prSet presAssocID="{B708DF22-3CB1-4C00-9DDE-FF722D7A35D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75FD7A1E-6022-4231-B896-830DBA8B2CEF}" type="pres">
      <dgm:prSet presAssocID="{B708DF22-3CB1-4C00-9DDE-FF722D7A35D5}" presName="matrix" presStyleCnt="0"/>
      <dgm:spPr/>
    </dgm:pt>
    <dgm:pt modelId="{1C46E090-FD2B-4CBA-8BBD-9498C7E2E74F}" type="pres">
      <dgm:prSet presAssocID="{B708DF22-3CB1-4C00-9DDE-FF722D7A35D5}" presName="tile1" presStyleLbl="node1" presStyleIdx="0" presStyleCnt="4"/>
      <dgm:spPr/>
      <dgm:t>
        <a:bodyPr/>
        <a:lstStyle/>
        <a:p>
          <a:pPr rtl="1"/>
          <a:endParaRPr lang="ar-SA"/>
        </a:p>
      </dgm:t>
    </dgm:pt>
    <dgm:pt modelId="{E7D62505-AFAD-4FFF-A8DB-99520C5F93B2}" type="pres">
      <dgm:prSet presAssocID="{B708DF22-3CB1-4C00-9DDE-FF722D7A35D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CF7C2DE-7C04-4714-8C5C-804281FD32A3}" type="pres">
      <dgm:prSet presAssocID="{B708DF22-3CB1-4C00-9DDE-FF722D7A35D5}" presName="tile2" presStyleLbl="node1" presStyleIdx="1" presStyleCnt="4"/>
      <dgm:spPr/>
      <dgm:t>
        <a:bodyPr/>
        <a:lstStyle/>
        <a:p>
          <a:pPr rtl="1"/>
          <a:endParaRPr lang="ar-SA"/>
        </a:p>
      </dgm:t>
    </dgm:pt>
    <dgm:pt modelId="{A3E203A2-F2E0-481A-947A-62C1A650EF2E}" type="pres">
      <dgm:prSet presAssocID="{B708DF22-3CB1-4C00-9DDE-FF722D7A35D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65C42FD-4D9B-4C10-BD97-1B76ED4E6505}" type="pres">
      <dgm:prSet presAssocID="{B708DF22-3CB1-4C00-9DDE-FF722D7A35D5}" presName="tile3" presStyleLbl="node1" presStyleIdx="2" presStyleCnt="4"/>
      <dgm:spPr/>
      <dgm:t>
        <a:bodyPr/>
        <a:lstStyle/>
        <a:p>
          <a:pPr rtl="1"/>
          <a:endParaRPr lang="ar-SA"/>
        </a:p>
      </dgm:t>
    </dgm:pt>
    <dgm:pt modelId="{44205C1D-467C-41D9-BA15-479D9BC69E05}" type="pres">
      <dgm:prSet presAssocID="{B708DF22-3CB1-4C00-9DDE-FF722D7A35D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8578A09-7F82-460C-BB12-FAB699C70407}" type="pres">
      <dgm:prSet presAssocID="{B708DF22-3CB1-4C00-9DDE-FF722D7A35D5}" presName="tile4" presStyleLbl="node1" presStyleIdx="3" presStyleCnt="4"/>
      <dgm:spPr/>
      <dgm:t>
        <a:bodyPr/>
        <a:lstStyle/>
        <a:p>
          <a:pPr rtl="1"/>
          <a:endParaRPr lang="ar-SA"/>
        </a:p>
      </dgm:t>
    </dgm:pt>
    <dgm:pt modelId="{6DF8BC7B-20B3-40CA-BA1F-CD0682128EB9}" type="pres">
      <dgm:prSet presAssocID="{B708DF22-3CB1-4C00-9DDE-FF722D7A35D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DDEAACB-7766-48AF-A924-6C7C4A40B527}" type="pres">
      <dgm:prSet presAssocID="{B708DF22-3CB1-4C00-9DDE-FF722D7A35D5}" presName="centerTile" presStyleLbl="fgShp" presStyleIdx="0" presStyleCnt="1" custAng="0" custScaleY="152508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850205C2-84EB-44B9-9A1E-123B5020491B}" srcId="{A47C3C2B-82D3-46A2-A4BE-43E1537575C4}" destId="{1F2AF341-C6D3-46BF-8169-3BCC63689222}" srcOrd="3" destOrd="0" parTransId="{AE0F2BA5-04EF-4F90-B95D-373AE2A474F9}" sibTransId="{317DD3D6-29E7-484D-907C-DFF01016972D}"/>
    <dgm:cxn modelId="{2B8041D1-365C-475C-AF07-B4A4C24E058D}" type="presOf" srcId="{1E7CAD86-AB8F-45BD-9752-D02FD4E3A97E}" destId="{44205C1D-467C-41D9-BA15-479D9BC69E05}" srcOrd="1" destOrd="0" presId="urn:microsoft.com/office/officeart/2005/8/layout/matrix1"/>
    <dgm:cxn modelId="{A560B05C-1028-4DBF-ABA8-F7CE9FE02E44}" srcId="{A47C3C2B-82D3-46A2-A4BE-43E1537575C4}" destId="{1E7CAD86-AB8F-45BD-9752-D02FD4E3A97E}" srcOrd="2" destOrd="0" parTransId="{A26244E8-BD35-4337-A9B6-F5D50C955A7A}" sibTransId="{152E3112-962F-45FE-99F6-171A82D1C47F}"/>
    <dgm:cxn modelId="{DFB6F29C-43DC-45B5-A00B-AD4631F2C85D}" type="presOf" srcId="{B708DF22-3CB1-4C00-9DDE-FF722D7A35D5}" destId="{58D5D72A-0042-40E6-9BC3-97512FBC8436}" srcOrd="0" destOrd="0" presId="urn:microsoft.com/office/officeart/2005/8/layout/matrix1"/>
    <dgm:cxn modelId="{DE66431A-9BE9-4171-981C-9A3FDE6FCA50}" srcId="{A47C3C2B-82D3-46A2-A4BE-43E1537575C4}" destId="{4122184A-99F3-43E0-B267-2E8A12F772A9}" srcOrd="1" destOrd="0" parTransId="{70E49DBD-8ECB-4918-9ADE-F86D75804C31}" sibTransId="{C735727C-6A15-4D5C-A1C6-5C06D610623B}"/>
    <dgm:cxn modelId="{B353CB1F-9E94-44C4-8E8E-853CA5F3A855}" srcId="{A47C3C2B-82D3-46A2-A4BE-43E1537575C4}" destId="{5B79536F-99FF-4D77-B9C8-8062B663CD66}" srcOrd="0" destOrd="0" parTransId="{4B45D61C-4B00-4488-BE6A-4DEFD68DE0D3}" sibTransId="{0BB360C4-8BFB-439F-BE6D-01AD6FDB8565}"/>
    <dgm:cxn modelId="{45260AED-2921-403E-ABE0-71876342CAB8}" type="presOf" srcId="{A47C3C2B-82D3-46A2-A4BE-43E1537575C4}" destId="{0DDEAACB-7766-48AF-A924-6C7C4A40B527}" srcOrd="0" destOrd="0" presId="urn:microsoft.com/office/officeart/2005/8/layout/matrix1"/>
    <dgm:cxn modelId="{EB625CA9-AB30-41C8-BF68-C0D123773852}" srcId="{A47C3C2B-82D3-46A2-A4BE-43E1537575C4}" destId="{F2C9F61B-82C7-47F4-8568-65375C03A032}" srcOrd="4" destOrd="0" parTransId="{07A7EF15-5EB3-4F1E-95A3-9B621971DF21}" sibTransId="{69EA5D54-7C49-413F-830B-79BCA4EB46BE}"/>
    <dgm:cxn modelId="{4CE11FEE-5BA2-4C8B-B488-CD2C566B7AC4}" type="presOf" srcId="{5B79536F-99FF-4D77-B9C8-8062B663CD66}" destId="{1C46E090-FD2B-4CBA-8BBD-9498C7E2E74F}" srcOrd="0" destOrd="0" presId="urn:microsoft.com/office/officeart/2005/8/layout/matrix1"/>
    <dgm:cxn modelId="{10C5607A-A64C-4E03-8E96-F487F551E501}" srcId="{B708DF22-3CB1-4C00-9DDE-FF722D7A35D5}" destId="{A47C3C2B-82D3-46A2-A4BE-43E1537575C4}" srcOrd="0" destOrd="0" parTransId="{F2A7D00F-1D90-4B40-86FB-3EB9CBAAFDB7}" sibTransId="{D1C6CD0F-3ED4-4941-B216-2FC6881FFACB}"/>
    <dgm:cxn modelId="{479B1E57-28DD-4782-91B0-F2D7783AC490}" type="presOf" srcId="{5B79536F-99FF-4D77-B9C8-8062B663CD66}" destId="{E7D62505-AFAD-4FFF-A8DB-99520C5F93B2}" srcOrd="1" destOrd="0" presId="urn:microsoft.com/office/officeart/2005/8/layout/matrix1"/>
    <dgm:cxn modelId="{E2C012B8-808D-4517-A080-8266210103FD}" type="presOf" srcId="{1F2AF341-C6D3-46BF-8169-3BCC63689222}" destId="{6DF8BC7B-20B3-40CA-BA1F-CD0682128EB9}" srcOrd="1" destOrd="0" presId="urn:microsoft.com/office/officeart/2005/8/layout/matrix1"/>
    <dgm:cxn modelId="{B870E601-B45C-4B01-8B84-540D7ED80141}" type="presOf" srcId="{1E7CAD86-AB8F-45BD-9752-D02FD4E3A97E}" destId="{565C42FD-4D9B-4C10-BD97-1B76ED4E6505}" srcOrd="0" destOrd="0" presId="urn:microsoft.com/office/officeart/2005/8/layout/matrix1"/>
    <dgm:cxn modelId="{FA8B2E8B-6560-4E19-8AA2-AA27E01E0CAA}" type="presOf" srcId="{4122184A-99F3-43E0-B267-2E8A12F772A9}" destId="{1CF7C2DE-7C04-4714-8C5C-804281FD32A3}" srcOrd="0" destOrd="0" presId="urn:microsoft.com/office/officeart/2005/8/layout/matrix1"/>
    <dgm:cxn modelId="{F9A3B350-6E5D-40B2-A1E8-50DB9586C76C}" type="presOf" srcId="{1F2AF341-C6D3-46BF-8169-3BCC63689222}" destId="{D8578A09-7F82-460C-BB12-FAB699C70407}" srcOrd="0" destOrd="0" presId="urn:microsoft.com/office/officeart/2005/8/layout/matrix1"/>
    <dgm:cxn modelId="{76E8273A-5A90-4107-8A03-88623E91C4FA}" type="presOf" srcId="{4122184A-99F3-43E0-B267-2E8A12F772A9}" destId="{A3E203A2-F2E0-481A-947A-62C1A650EF2E}" srcOrd="1" destOrd="0" presId="urn:microsoft.com/office/officeart/2005/8/layout/matrix1"/>
    <dgm:cxn modelId="{B6A65188-10F8-4141-8622-872EA2B44CA4}" type="presParOf" srcId="{58D5D72A-0042-40E6-9BC3-97512FBC8436}" destId="{75FD7A1E-6022-4231-B896-830DBA8B2CEF}" srcOrd="0" destOrd="0" presId="urn:microsoft.com/office/officeart/2005/8/layout/matrix1"/>
    <dgm:cxn modelId="{E4DD63D2-6593-4B95-BBBC-CF2D4DD2FABE}" type="presParOf" srcId="{75FD7A1E-6022-4231-B896-830DBA8B2CEF}" destId="{1C46E090-FD2B-4CBA-8BBD-9498C7E2E74F}" srcOrd="0" destOrd="0" presId="urn:microsoft.com/office/officeart/2005/8/layout/matrix1"/>
    <dgm:cxn modelId="{2DF08299-7C32-4EE7-AFF1-DB7F26A0E4CA}" type="presParOf" srcId="{75FD7A1E-6022-4231-B896-830DBA8B2CEF}" destId="{E7D62505-AFAD-4FFF-A8DB-99520C5F93B2}" srcOrd="1" destOrd="0" presId="urn:microsoft.com/office/officeart/2005/8/layout/matrix1"/>
    <dgm:cxn modelId="{4A1CA823-A470-4511-93C8-EEDC801D429C}" type="presParOf" srcId="{75FD7A1E-6022-4231-B896-830DBA8B2CEF}" destId="{1CF7C2DE-7C04-4714-8C5C-804281FD32A3}" srcOrd="2" destOrd="0" presId="urn:microsoft.com/office/officeart/2005/8/layout/matrix1"/>
    <dgm:cxn modelId="{1C2C7E95-5ECD-406B-A217-E405A220CE58}" type="presParOf" srcId="{75FD7A1E-6022-4231-B896-830DBA8B2CEF}" destId="{A3E203A2-F2E0-481A-947A-62C1A650EF2E}" srcOrd="3" destOrd="0" presId="urn:microsoft.com/office/officeart/2005/8/layout/matrix1"/>
    <dgm:cxn modelId="{ECDC4C59-CF07-434F-8D41-CAABDE7DFB38}" type="presParOf" srcId="{75FD7A1E-6022-4231-B896-830DBA8B2CEF}" destId="{565C42FD-4D9B-4C10-BD97-1B76ED4E6505}" srcOrd="4" destOrd="0" presId="urn:microsoft.com/office/officeart/2005/8/layout/matrix1"/>
    <dgm:cxn modelId="{7475341F-469A-4F73-90E6-4D979CA9FAB9}" type="presParOf" srcId="{75FD7A1E-6022-4231-B896-830DBA8B2CEF}" destId="{44205C1D-467C-41D9-BA15-479D9BC69E05}" srcOrd="5" destOrd="0" presId="urn:microsoft.com/office/officeart/2005/8/layout/matrix1"/>
    <dgm:cxn modelId="{94C3F797-5606-4189-AF14-52271CF72A84}" type="presParOf" srcId="{75FD7A1E-6022-4231-B896-830DBA8B2CEF}" destId="{D8578A09-7F82-460C-BB12-FAB699C70407}" srcOrd="6" destOrd="0" presId="urn:microsoft.com/office/officeart/2005/8/layout/matrix1"/>
    <dgm:cxn modelId="{A3A3D722-2B6F-4A30-80F2-A6DD77BF9030}" type="presParOf" srcId="{75FD7A1E-6022-4231-B896-830DBA8B2CEF}" destId="{6DF8BC7B-20B3-40CA-BA1F-CD0682128EB9}" srcOrd="7" destOrd="0" presId="urn:microsoft.com/office/officeart/2005/8/layout/matrix1"/>
    <dgm:cxn modelId="{0208D5A2-CE0C-4067-90B5-E33B7148FD81}" type="presParOf" srcId="{58D5D72A-0042-40E6-9BC3-97512FBC8436}" destId="{0DDEAACB-7766-48AF-A924-6C7C4A40B527}" srcOrd="1" destOrd="0" presId="urn:microsoft.com/office/officeart/2005/8/layout/matrix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362B67A-C230-4B0E-8EFF-8BA22F7E35F9}" type="doc">
      <dgm:prSet loTypeId="urn:microsoft.com/office/officeart/2005/8/layout/matrix1" loCatId="matrix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53738CFB-BBF4-4B39-B90C-6B2119A7DA8C}">
      <dgm:prSet phldrT="[Text]" custT="1"/>
      <dgm:spPr/>
      <dgm:t>
        <a:bodyPr/>
        <a:lstStyle/>
        <a:p>
          <a:pPr rtl="1"/>
          <a:r>
            <a:rPr lang="ar-SA" sz="4400" b="1" dirty="0" smtClean="0"/>
            <a:t>وجوب تدبر القرآن </a:t>
          </a:r>
          <a:endParaRPr lang="ar-SA" sz="4400" dirty="0"/>
        </a:p>
      </dgm:t>
    </dgm:pt>
    <dgm:pt modelId="{7FF586DD-A079-4518-AE2B-C55595BA2CDF}" type="parTrans" cxnId="{045A0541-5FC1-4501-857E-E3E1F8ED756C}">
      <dgm:prSet/>
      <dgm:spPr/>
      <dgm:t>
        <a:bodyPr/>
        <a:lstStyle/>
        <a:p>
          <a:pPr rtl="1"/>
          <a:endParaRPr lang="ar-SA"/>
        </a:p>
      </dgm:t>
    </dgm:pt>
    <dgm:pt modelId="{BB3DF321-A305-4D0A-9769-96C6170C6B55}" type="sibTrans" cxnId="{045A0541-5FC1-4501-857E-E3E1F8ED756C}">
      <dgm:prSet/>
      <dgm:spPr/>
      <dgm:t>
        <a:bodyPr/>
        <a:lstStyle/>
        <a:p>
          <a:pPr rtl="1"/>
          <a:endParaRPr lang="ar-SA"/>
        </a:p>
      </dgm:t>
    </dgm:pt>
    <dgm:pt modelId="{4CFBD10C-3DBF-428F-85D0-16FD5BB2794A}">
      <dgm:prSet phldrT="[Text]" custT="1"/>
      <dgm:spPr/>
      <dgm:t>
        <a:bodyPr/>
        <a:lstStyle/>
        <a:p>
          <a:pPr rtl="1"/>
          <a:r>
            <a:rPr lang="ar-SA" sz="4400" b="1" dirty="0" smtClean="0"/>
            <a:t>استحباب اتصال القراءة وعدم قطعها. </a:t>
          </a:r>
          <a:endParaRPr lang="ar-SA" sz="4400" dirty="0"/>
        </a:p>
      </dgm:t>
    </dgm:pt>
    <dgm:pt modelId="{6C44B4C9-6D9F-4A73-A297-8E90F9B09717}" type="parTrans" cxnId="{1071F073-D312-4C1E-A223-49E699323748}">
      <dgm:prSet/>
      <dgm:spPr/>
      <dgm:t>
        <a:bodyPr/>
        <a:lstStyle/>
        <a:p>
          <a:pPr rtl="1"/>
          <a:endParaRPr lang="ar-SA"/>
        </a:p>
      </dgm:t>
    </dgm:pt>
    <dgm:pt modelId="{7D2A8224-0CBC-40C5-85ED-0562536AF8D0}" type="sibTrans" cxnId="{1071F073-D312-4C1E-A223-49E699323748}">
      <dgm:prSet/>
      <dgm:spPr/>
      <dgm:t>
        <a:bodyPr/>
        <a:lstStyle/>
        <a:p>
          <a:pPr rtl="1"/>
          <a:endParaRPr lang="ar-SA"/>
        </a:p>
      </dgm:t>
    </dgm:pt>
    <dgm:pt modelId="{432A2602-5CAF-470E-8C25-AEBCC3CCB54D}">
      <dgm:prSet phldrT="[Text]" custT="1"/>
      <dgm:spPr/>
      <dgm:t>
        <a:bodyPr/>
        <a:lstStyle/>
        <a:p>
          <a:pPr rtl="1"/>
          <a:r>
            <a:rPr lang="ar-SA" sz="4800" b="1" dirty="0" smtClean="0"/>
            <a:t>التحميد والتهليل والتسبيح </a:t>
          </a:r>
          <a:endParaRPr lang="ar-SA" sz="4800" dirty="0"/>
        </a:p>
      </dgm:t>
    </dgm:pt>
    <dgm:pt modelId="{73B8C8A7-4846-4F24-9A1B-EA421F866711}" type="parTrans" cxnId="{370EB1B3-0218-4510-8D5D-631605FCB640}">
      <dgm:prSet/>
      <dgm:spPr/>
      <dgm:t>
        <a:bodyPr/>
        <a:lstStyle/>
        <a:p>
          <a:pPr rtl="1"/>
          <a:endParaRPr lang="ar-SA"/>
        </a:p>
      </dgm:t>
    </dgm:pt>
    <dgm:pt modelId="{9825F02D-74F3-4B45-BE4B-15659AFB79AC}" type="sibTrans" cxnId="{370EB1B3-0218-4510-8D5D-631605FCB640}">
      <dgm:prSet/>
      <dgm:spPr/>
      <dgm:t>
        <a:bodyPr/>
        <a:lstStyle/>
        <a:p>
          <a:pPr rtl="1"/>
          <a:endParaRPr lang="ar-SA"/>
        </a:p>
      </dgm:t>
    </dgm:pt>
    <dgm:pt modelId="{351E8070-8508-4867-8424-5A788806F14F}">
      <dgm:prSet phldrT="[Text]" custT="1"/>
      <dgm:spPr/>
      <dgm:t>
        <a:bodyPr/>
        <a:lstStyle/>
        <a:p>
          <a:pPr rtl="1"/>
          <a:r>
            <a:rPr lang="ar-SA" sz="3600" b="1" dirty="0" smtClean="0"/>
            <a:t>استحباب تحسين الصوت بالقراءة</a:t>
          </a:r>
          <a:r>
            <a:rPr lang="ar-JO" sz="3600" b="1" dirty="0" smtClean="0"/>
            <a:t> </a:t>
          </a:r>
          <a:r>
            <a:rPr lang="ar-SA" sz="3600" b="1" dirty="0" smtClean="0"/>
            <a:t>والنهي عن القراءة بالألحان.</a:t>
          </a:r>
          <a:endParaRPr lang="ar-SA" sz="3600" dirty="0"/>
        </a:p>
      </dgm:t>
    </dgm:pt>
    <dgm:pt modelId="{DDEF246F-D625-4D81-A119-7864CEB3BDCF}" type="parTrans" cxnId="{00831155-E7ED-4653-9939-5D0BDD82B95C}">
      <dgm:prSet/>
      <dgm:spPr/>
      <dgm:t>
        <a:bodyPr/>
        <a:lstStyle/>
        <a:p>
          <a:pPr rtl="1"/>
          <a:endParaRPr lang="ar-SA"/>
        </a:p>
      </dgm:t>
    </dgm:pt>
    <dgm:pt modelId="{20E4FF1F-D7E8-42F3-A0A0-4EAF83141D1A}" type="sibTrans" cxnId="{00831155-E7ED-4653-9939-5D0BDD82B95C}">
      <dgm:prSet/>
      <dgm:spPr/>
      <dgm:t>
        <a:bodyPr/>
        <a:lstStyle/>
        <a:p>
          <a:pPr rtl="1"/>
          <a:endParaRPr lang="ar-SA"/>
        </a:p>
      </dgm:t>
    </dgm:pt>
    <dgm:pt modelId="{7BF87C3B-B0F3-444E-8F61-AC82E28598F7}">
      <dgm:prSet phldrT="[Text]" custT="1"/>
      <dgm:spPr/>
      <dgm:t>
        <a:bodyPr/>
        <a:lstStyle/>
        <a:p>
          <a:pPr rtl="1"/>
          <a:r>
            <a:rPr lang="ar-SA" sz="4400" b="1" dirty="0" smtClean="0"/>
            <a:t>الامساك عن القراءة عند غلبة النعاس.</a:t>
          </a:r>
          <a:endParaRPr lang="ar-SA" sz="4400" dirty="0"/>
        </a:p>
      </dgm:t>
    </dgm:pt>
    <dgm:pt modelId="{FB820051-3A34-47F1-88E4-6C512AE7AF5D}" type="parTrans" cxnId="{73DC7EB6-0899-4ACC-AB07-B6E786F8DFB8}">
      <dgm:prSet/>
      <dgm:spPr/>
      <dgm:t>
        <a:bodyPr/>
        <a:lstStyle/>
        <a:p>
          <a:pPr rtl="1"/>
          <a:endParaRPr lang="ar-SA"/>
        </a:p>
      </dgm:t>
    </dgm:pt>
    <dgm:pt modelId="{F418BEC7-7B1A-49FE-A93D-CA4D386331D1}" type="sibTrans" cxnId="{73DC7EB6-0899-4ACC-AB07-B6E786F8DFB8}">
      <dgm:prSet/>
      <dgm:spPr/>
      <dgm:t>
        <a:bodyPr/>
        <a:lstStyle/>
        <a:p>
          <a:pPr rtl="1"/>
          <a:endParaRPr lang="ar-SA"/>
        </a:p>
      </dgm:t>
    </dgm:pt>
    <dgm:pt modelId="{95E3AE73-C073-4BC0-9BA1-B326466ED802}" type="pres">
      <dgm:prSet presAssocID="{3362B67A-C230-4B0E-8EFF-8BA22F7E35F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4441D198-B944-409B-93E4-1EC7150D7BA2}" type="pres">
      <dgm:prSet presAssocID="{3362B67A-C230-4B0E-8EFF-8BA22F7E35F9}" presName="matrix" presStyleCnt="0"/>
      <dgm:spPr/>
      <dgm:t>
        <a:bodyPr/>
        <a:lstStyle/>
        <a:p>
          <a:pPr rtl="1"/>
          <a:endParaRPr lang="ar-SA"/>
        </a:p>
      </dgm:t>
    </dgm:pt>
    <dgm:pt modelId="{82EBF191-F31E-4B64-A561-1769FCEF82CD}" type="pres">
      <dgm:prSet presAssocID="{3362B67A-C230-4B0E-8EFF-8BA22F7E35F9}" presName="tile1" presStyleLbl="node1" presStyleIdx="0" presStyleCnt="4"/>
      <dgm:spPr/>
      <dgm:t>
        <a:bodyPr/>
        <a:lstStyle/>
        <a:p>
          <a:pPr rtl="1"/>
          <a:endParaRPr lang="ar-SA"/>
        </a:p>
      </dgm:t>
    </dgm:pt>
    <dgm:pt modelId="{18AD5658-094E-4608-8679-718B9796B3C0}" type="pres">
      <dgm:prSet presAssocID="{3362B67A-C230-4B0E-8EFF-8BA22F7E35F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A2679E3-168B-44D0-8C22-01669EFD6F94}" type="pres">
      <dgm:prSet presAssocID="{3362B67A-C230-4B0E-8EFF-8BA22F7E35F9}" presName="tile2" presStyleLbl="node1" presStyleIdx="1" presStyleCnt="4"/>
      <dgm:spPr/>
      <dgm:t>
        <a:bodyPr/>
        <a:lstStyle/>
        <a:p>
          <a:pPr rtl="1"/>
          <a:endParaRPr lang="ar-SA"/>
        </a:p>
      </dgm:t>
    </dgm:pt>
    <dgm:pt modelId="{171066CD-5EE0-48FD-BCA3-070665494FC9}" type="pres">
      <dgm:prSet presAssocID="{3362B67A-C230-4B0E-8EFF-8BA22F7E35F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AD4A806-C2C0-4A7E-88E3-D9F6ACC2851A}" type="pres">
      <dgm:prSet presAssocID="{3362B67A-C230-4B0E-8EFF-8BA22F7E35F9}" presName="tile3" presStyleLbl="node1" presStyleIdx="2" presStyleCnt="4"/>
      <dgm:spPr/>
      <dgm:t>
        <a:bodyPr/>
        <a:lstStyle/>
        <a:p>
          <a:pPr rtl="1"/>
          <a:endParaRPr lang="ar-SA"/>
        </a:p>
      </dgm:t>
    </dgm:pt>
    <dgm:pt modelId="{C3F490D1-5CF0-4245-9630-84E220B8B114}" type="pres">
      <dgm:prSet presAssocID="{3362B67A-C230-4B0E-8EFF-8BA22F7E35F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A87993B-03B7-4F7C-8991-17F787EB2182}" type="pres">
      <dgm:prSet presAssocID="{3362B67A-C230-4B0E-8EFF-8BA22F7E35F9}" presName="tile4" presStyleLbl="node1" presStyleIdx="3" presStyleCnt="4"/>
      <dgm:spPr/>
      <dgm:t>
        <a:bodyPr/>
        <a:lstStyle/>
        <a:p>
          <a:pPr rtl="1"/>
          <a:endParaRPr lang="ar-SA"/>
        </a:p>
      </dgm:t>
    </dgm:pt>
    <dgm:pt modelId="{401A8B97-76DE-44D0-BA8D-5F2A2C859404}" type="pres">
      <dgm:prSet presAssocID="{3362B67A-C230-4B0E-8EFF-8BA22F7E35F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4EA46C7-16F1-48C2-8C15-79EE5FE728DA}" type="pres">
      <dgm:prSet presAssocID="{3362B67A-C230-4B0E-8EFF-8BA22F7E35F9}" presName="centerTile" presStyleLbl="fgShp" presStyleIdx="0" presStyleCnt="1" custScaleY="112664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370EB1B3-0218-4510-8D5D-631605FCB640}" srcId="{53738CFB-BBF4-4B39-B90C-6B2119A7DA8C}" destId="{432A2602-5CAF-470E-8C25-AEBCC3CCB54D}" srcOrd="1" destOrd="0" parTransId="{73B8C8A7-4846-4F24-9A1B-EA421F866711}" sibTransId="{9825F02D-74F3-4B45-BE4B-15659AFB79AC}"/>
    <dgm:cxn modelId="{1071F073-D312-4C1E-A223-49E699323748}" srcId="{53738CFB-BBF4-4B39-B90C-6B2119A7DA8C}" destId="{4CFBD10C-3DBF-428F-85D0-16FD5BB2794A}" srcOrd="0" destOrd="0" parTransId="{6C44B4C9-6D9F-4A73-A297-8E90F9B09717}" sibTransId="{7D2A8224-0CBC-40C5-85ED-0562536AF8D0}"/>
    <dgm:cxn modelId="{187B553B-F131-40AE-BF5F-C88569463E61}" type="presOf" srcId="{7BF87C3B-B0F3-444E-8F61-AC82E28598F7}" destId="{2A87993B-03B7-4F7C-8991-17F787EB2182}" srcOrd="0" destOrd="0" presId="urn:microsoft.com/office/officeart/2005/8/layout/matrix1"/>
    <dgm:cxn modelId="{3DBE8B14-34B8-4A7C-B008-0A0E56700EBD}" type="presOf" srcId="{7BF87C3B-B0F3-444E-8F61-AC82E28598F7}" destId="{401A8B97-76DE-44D0-BA8D-5F2A2C859404}" srcOrd="1" destOrd="0" presId="urn:microsoft.com/office/officeart/2005/8/layout/matrix1"/>
    <dgm:cxn modelId="{E898AFC0-6BF8-427D-80DE-CDDF3FCB0A0C}" type="presOf" srcId="{351E8070-8508-4867-8424-5A788806F14F}" destId="{C3F490D1-5CF0-4245-9630-84E220B8B114}" srcOrd="1" destOrd="0" presId="urn:microsoft.com/office/officeart/2005/8/layout/matrix1"/>
    <dgm:cxn modelId="{68CAE567-BF74-41B4-BE66-019B7733FF7E}" type="presOf" srcId="{432A2602-5CAF-470E-8C25-AEBCC3CCB54D}" destId="{BA2679E3-168B-44D0-8C22-01669EFD6F94}" srcOrd="0" destOrd="0" presId="urn:microsoft.com/office/officeart/2005/8/layout/matrix1"/>
    <dgm:cxn modelId="{73DC7EB6-0899-4ACC-AB07-B6E786F8DFB8}" srcId="{53738CFB-BBF4-4B39-B90C-6B2119A7DA8C}" destId="{7BF87C3B-B0F3-444E-8F61-AC82E28598F7}" srcOrd="3" destOrd="0" parTransId="{FB820051-3A34-47F1-88E4-6C512AE7AF5D}" sibTransId="{F418BEC7-7B1A-49FE-A93D-CA4D386331D1}"/>
    <dgm:cxn modelId="{00831155-E7ED-4653-9939-5D0BDD82B95C}" srcId="{53738CFB-BBF4-4B39-B90C-6B2119A7DA8C}" destId="{351E8070-8508-4867-8424-5A788806F14F}" srcOrd="2" destOrd="0" parTransId="{DDEF246F-D625-4D81-A119-7864CEB3BDCF}" sibTransId="{20E4FF1F-D7E8-42F3-A0A0-4EAF83141D1A}"/>
    <dgm:cxn modelId="{1572F265-792A-4C93-B9D5-01D85A7ACAAA}" type="presOf" srcId="{4CFBD10C-3DBF-428F-85D0-16FD5BB2794A}" destId="{18AD5658-094E-4608-8679-718B9796B3C0}" srcOrd="1" destOrd="0" presId="urn:microsoft.com/office/officeart/2005/8/layout/matrix1"/>
    <dgm:cxn modelId="{EBD21EE4-F74B-4684-B421-02FE3A858644}" type="presOf" srcId="{53738CFB-BBF4-4B39-B90C-6B2119A7DA8C}" destId="{14EA46C7-16F1-48C2-8C15-79EE5FE728DA}" srcOrd="0" destOrd="0" presId="urn:microsoft.com/office/officeart/2005/8/layout/matrix1"/>
    <dgm:cxn modelId="{A37068C2-AE0C-4491-BDC7-6B3CEE50B78C}" type="presOf" srcId="{3362B67A-C230-4B0E-8EFF-8BA22F7E35F9}" destId="{95E3AE73-C073-4BC0-9BA1-B326466ED802}" srcOrd="0" destOrd="0" presId="urn:microsoft.com/office/officeart/2005/8/layout/matrix1"/>
    <dgm:cxn modelId="{045A0541-5FC1-4501-857E-E3E1F8ED756C}" srcId="{3362B67A-C230-4B0E-8EFF-8BA22F7E35F9}" destId="{53738CFB-BBF4-4B39-B90C-6B2119A7DA8C}" srcOrd="0" destOrd="0" parTransId="{7FF586DD-A079-4518-AE2B-C55595BA2CDF}" sibTransId="{BB3DF321-A305-4D0A-9769-96C6170C6B55}"/>
    <dgm:cxn modelId="{CA826B4E-F966-4B92-A57F-8630FBEE8EDE}" type="presOf" srcId="{432A2602-5CAF-470E-8C25-AEBCC3CCB54D}" destId="{171066CD-5EE0-48FD-BCA3-070665494FC9}" srcOrd="1" destOrd="0" presId="urn:microsoft.com/office/officeart/2005/8/layout/matrix1"/>
    <dgm:cxn modelId="{14A6BAC8-ACE1-4F0D-BC6C-F346D80AC539}" type="presOf" srcId="{351E8070-8508-4867-8424-5A788806F14F}" destId="{AAD4A806-C2C0-4A7E-88E3-D9F6ACC2851A}" srcOrd="0" destOrd="0" presId="urn:microsoft.com/office/officeart/2005/8/layout/matrix1"/>
    <dgm:cxn modelId="{DC8884D4-BF63-4039-8632-17B254677952}" type="presOf" srcId="{4CFBD10C-3DBF-428F-85D0-16FD5BB2794A}" destId="{82EBF191-F31E-4B64-A561-1769FCEF82CD}" srcOrd="0" destOrd="0" presId="urn:microsoft.com/office/officeart/2005/8/layout/matrix1"/>
    <dgm:cxn modelId="{FE41B471-F35D-4824-B6C5-91E858D3388A}" type="presParOf" srcId="{95E3AE73-C073-4BC0-9BA1-B326466ED802}" destId="{4441D198-B944-409B-93E4-1EC7150D7BA2}" srcOrd="0" destOrd="0" presId="urn:microsoft.com/office/officeart/2005/8/layout/matrix1"/>
    <dgm:cxn modelId="{07A18482-4D64-42A4-A96C-A1D134757EF4}" type="presParOf" srcId="{4441D198-B944-409B-93E4-1EC7150D7BA2}" destId="{82EBF191-F31E-4B64-A561-1769FCEF82CD}" srcOrd="0" destOrd="0" presId="urn:microsoft.com/office/officeart/2005/8/layout/matrix1"/>
    <dgm:cxn modelId="{DC79C3FF-47AE-44BE-9A90-B693FD72FEBF}" type="presParOf" srcId="{4441D198-B944-409B-93E4-1EC7150D7BA2}" destId="{18AD5658-094E-4608-8679-718B9796B3C0}" srcOrd="1" destOrd="0" presId="urn:microsoft.com/office/officeart/2005/8/layout/matrix1"/>
    <dgm:cxn modelId="{4496CE50-1653-4FAB-B70F-EBF69D30849D}" type="presParOf" srcId="{4441D198-B944-409B-93E4-1EC7150D7BA2}" destId="{BA2679E3-168B-44D0-8C22-01669EFD6F94}" srcOrd="2" destOrd="0" presId="urn:microsoft.com/office/officeart/2005/8/layout/matrix1"/>
    <dgm:cxn modelId="{DD5093A2-8339-48CF-96D3-4B208EB7589A}" type="presParOf" srcId="{4441D198-B944-409B-93E4-1EC7150D7BA2}" destId="{171066CD-5EE0-48FD-BCA3-070665494FC9}" srcOrd="3" destOrd="0" presId="urn:microsoft.com/office/officeart/2005/8/layout/matrix1"/>
    <dgm:cxn modelId="{616F2621-2235-4448-A20A-36B2EB96137B}" type="presParOf" srcId="{4441D198-B944-409B-93E4-1EC7150D7BA2}" destId="{AAD4A806-C2C0-4A7E-88E3-D9F6ACC2851A}" srcOrd="4" destOrd="0" presId="urn:microsoft.com/office/officeart/2005/8/layout/matrix1"/>
    <dgm:cxn modelId="{74A94C30-E61E-416D-A217-88EFAB475522}" type="presParOf" srcId="{4441D198-B944-409B-93E4-1EC7150D7BA2}" destId="{C3F490D1-5CF0-4245-9630-84E220B8B114}" srcOrd="5" destOrd="0" presId="urn:microsoft.com/office/officeart/2005/8/layout/matrix1"/>
    <dgm:cxn modelId="{96E540CE-C5AA-4AD9-9EE4-0CAA034462DA}" type="presParOf" srcId="{4441D198-B944-409B-93E4-1EC7150D7BA2}" destId="{2A87993B-03B7-4F7C-8991-17F787EB2182}" srcOrd="6" destOrd="0" presId="urn:microsoft.com/office/officeart/2005/8/layout/matrix1"/>
    <dgm:cxn modelId="{F1D853A5-CCD3-486A-A640-C737F28216DC}" type="presParOf" srcId="{4441D198-B944-409B-93E4-1EC7150D7BA2}" destId="{401A8B97-76DE-44D0-BA8D-5F2A2C859404}" srcOrd="7" destOrd="0" presId="urn:microsoft.com/office/officeart/2005/8/layout/matrix1"/>
    <dgm:cxn modelId="{5CF06B4A-6781-4C3E-B294-6EF77F6A352A}" type="presParOf" srcId="{95E3AE73-C073-4BC0-9BA1-B326466ED802}" destId="{14EA46C7-16F1-48C2-8C15-79EE5FE728DA}" srcOrd="1" destOrd="0" presId="urn:microsoft.com/office/officeart/2005/8/layout/matrix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F6643A-44BB-4B18-90D1-B7F74ECD0473}" type="doc">
      <dgm:prSet loTypeId="urn:microsoft.com/office/officeart/2005/8/layout/vList4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FA81F589-BE58-4923-90D4-783124C9920B}">
      <dgm:prSet/>
      <dgm:spPr/>
      <dgm:t>
        <a:bodyPr/>
        <a:lstStyle/>
        <a:p>
          <a:pPr rtl="1"/>
          <a:r>
            <a:rPr lang="ar-SA" b="1" dirty="0" smtClean="0"/>
            <a:t>قول القارئ (صدق الله العظيم)</a:t>
          </a:r>
          <a:r>
            <a:rPr lang="ar-JO" b="1" dirty="0" smtClean="0"/>
            <a:t>.</a:t>
          </a:r>
          <a:endParaRPr lang="ar-SA" dirty="0"/>
        </a:p>
      </dgm:t>
    </dgm:pt>
    <dgm:pt modelId="{B7EAEB38-3348-447C-B269-796689469525}" type="parTrans" cxnId="{21B16673-2209-494C-B377-0D535DB48771}">
      <dgm:prSet/>
      <dgm:spPr/>
      <dgm:t>
        <a:bodyPr/>
        <a:lstStyle/>
        <a:p>
          <a:pPr rtl="1"/>
          <a:endParaRPr lang="ar-SA"/>
        </a:p>
      </dgm:t>
    </dgm:pt>
    <dgm:pt modelId="{33CFFE8D-F3D9-4957-BB68-D6E48D7694DD}" type="sibTrans" cxnId="{21B16673-2209-494C-B377-0D535DB48771}">
      <dgm:prSet/>
      <dgm:spPr/>
      <dgm:t>
        <a:bodyPr/>
        <a:lstStyle/>
        <a:p>
          <a:pPr rtl="1"/>
          <a:endParaRPr lang="ar-SA"/>
        </a:p>
      </dgm:t>
    </dgm:pt>
    <dgm:pt modelId="{1687E624-383D-41B4-B420-CBCB6FD9D92E}">
      <dgm:prSet custT="1"/>
      <dgm:spPr/>
      <dgm:t>
        <a:bodyPr/>
        <a:lstStyle/>
        <a:p>
          <a:pPr rtl="1"/>
          <a:r>
            <a:rPr lang="ar-SA" sz="4000" b="1" dirty="0" smtClean="0"/>
            <a:t>لا تقل نَسيت؛ ولكن قل: أُُنسيت، أو أُسقطت، أو نُسيت</a:t>
          </a:r>
          <a:r>
            <a:rPr lang="ar-JO" sz="4000" b="1" dirty="0" smtClean="0"/>
            <a:t>.</a:t>
          </a:r>
          <a:endParaRPr lang="ar-SA" sz="4000" dirty="0"/>
        </a:p>
      </dgm:t>
    </dgm:pt>
    <dgm:pt modelId="{FAB20D52-9DBD-459B-B8D0-1E0C98E877A2}" type="parTrans" cxnId="{60B18001-688D-4B0A-B115-4E96B31B899D}">
      <dgm:prSet/>
      <dgm:spPr/>
      <dgm:t>
        <a:bodyPr/>
        <a:lstStyle/>
        <a:p>
          <a:pPr rtl="1"/>
          <a:endParaRPr lang="ar-SA"/>
        </a:p>
      </dgm:t>
    </dgm:pt>
    <dgm:pt modelId="{DCFFFDC1-E76D-4F57-B650-6A79198CCF7E}" type="sibTrans" cxnId="{60B18001-688D-4B0A-B115-4E96B31B899D}">
      <dgm:prSet/>
      <dgm:spPr/>
      <dgm:t>
        <a:bodyPr/>
        <a:lstStyle/>
        <a:p>
          <a:pPr rtl="1"/>
          <a:endParaRPr lang="ar-SA"/>
        </a:p>
      </dgm:t>
    </dgm:pt>
    <dgm:pt modelId="{C4C5FFCD-E5C5-4710-A18F-8A03F8248D56}">
      <dgm:prSet custT="1"/>
      <dgm:spPr/>
      <dgm:t>
        <a:bodyPr/>
        <a:lstStyle/>
        <a:p>
          <a:pPr rtl="1"/>
          <a:r>
            <a:rPr lang="ar-SA" sz="6600" b="1" dirty="0" smtClean="0"/>
            <a:t>العمل بالقرآن.</a:t>
          </a:r>
          <a:endParaRPr lang="ar-SA" sz="6600" dirty="0"/>
        </a:p>
      </dgm:t>
    </dgm:pt>
    <dgm:pt modelId="{6F36E03A-3B70-435B-A04C-C612D143D217}" type="parTrans" cxnId="{5F77252E-CB2B-4146-BCAE-A7BCA3AF10C1}">
      <dgm:prSet/>
      <dgm:spPr/>
      <dgm:t>
        <a:bodyPr/>
        <a:lstStyle/>
        <a:p>
          <a:pPr rtl="1"/>
          <a:endParaRPr lang="ar-SA"/>
        </a:p>
      </dgm:t>
    </dgm:pt>
    <dgm:pt modelId="{14BD52EF-8292-4C01-8281-A3A45C95D35D}" type="sibTrans" cxnId="{5F77252E-CB2B-4146-BCAE-A7BCA3AF10C1}">
      <dgm:prSet/>
      <dgm:spPr/>
      <dgm:t>
        <a:bodyPr/>
        <a:lstStyle/>
        <a:p>
          <a:pPr rtl="1"/>
          <a:endParaRPr lang="ar-SA"/>
        </a:p>
      </dgm:t>
    </dgm:pt>
    <dgm:pt modelId="{B0E54CBD-6C0B-4858-AC1B-729A09E7E579}">
      <dgm:prSet custT="1"/>
      <dgm:spPr/>
      <dgm:t>
        <a:bodyPr/>
        <a:lstStyle/>
        <a:p>
          <a:pPr rtl="1"/>
          <a:r>
            <a:rPr lang="ar-SA" sz="4000" b="1" dirty="0" smtClean="0"/>
            <a:t>المداومة على قراءة القرآن والحث على استذكار القرآن وتعاهده.</a:t>
          </a:r>
          <a:endParaRPr lang="en-US" sz="4000" dirty="0"/>
        </a:p>
      </dgm:t>
    </dgm:pt>
    <dgm:pt modelId="{7C366A2C-D421-440F-A79A-C315F3D5DD99}" type="parTrans" cxnId="{51E9F000-1E6A-43AB-9DC0-D614FC8EE2F1}">
      <dgm:prSet/>
      <dgm:spPr/>
      <dgm:t>
        <a:bodyPr/>
        <a:lstStyle/>
        <a:p>
          <a:pPr rtl="1"/>
          <a:endParaRPr lang="ar-SA"/>
        </a:p>
      </dgm:t>
    </dgm:pt>
    <dgm:pt modelId="{580DC4FB-A701-4A86-A941-F0DCA34960E4}" type="sibTrans" cxnId="{51E9F000-1E6A-43AB-9DC0-D614FC8EE2F1}">
      <dgm:prSet/>
      <dgm:spPr/>
      <dgm:t>
        <a:bodyPr/>
        <a:lstStyle/>
        <a:p>
          <a:pPr rtl="1"/>
          <a:endParaRPr lang="ar-SA"/>
        </a:p>
      </dgm:t>
    </dgm:pt>
    <dgm:pt modelId="{BCC34CEA-00E7-4C8B-9C7D-599F82E9E498}" type="pres">
      <dgm:prSet presAssocID="{E1F6643A-44BB-4B18-90D1-B7F74ECD047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3676788E-3279-47F6-A496-971414C00380}" type="pres">
      <dgm:prSet presAssocID="{C4C5FFCD-E5C5-4710-A18F-8A03F8248D56}" presName="comp" presStyleCnt="0"/>
      <dgm:spPr/>
    </dgm:pt>
    <dgm:pt modelId="{17585674-AC5E-4D50-8300-EBDE2895E6F2}" type="pres">
      <dgm:prSet presAssocID="{C4C5FFCD-E5C5-4710-A18F-8A03F8248D56}" presName="box" presStyleLbl="node1" presStyleIdx="0" presStyleCnt="4"/>
      <dgm:spPr/>
      <dgm:t>
        <a:bodyPr/>
        <a:lstStyle/>
        <a:p>
          <a:pPr rtl="1"/>
          <a:endParaRPr lang="ar-SA"/>
        </a:p>
      </dgm:t>
    </dgm:pt>
    <dgm:pt modelId="{14D039B6-3B9F-4376-835C-910569E5115A}" type="pres">
      <dgm:prSet presAssocID="{C4C5FFCD-E5C5-4710-A18F-8A03F8248D56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9CFD1-87C4-4717-BCB9-670D3D1EAFBF}" type="pres">
      <dgm:prSet presAssocID="{C4C5FFCD-E5C5-4710-A18F-8A03F8248D56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A103322-5FE5-4DA5-9351-4CED056DED55}" type="pres">
      <dgm:prSet presAssocID="{14BD52EF-8292-4C01-8281-A3A45C95D35D}" presName="spacer" presStyleCnt="0"/>
      <dgm:spPr/>
    </dgm:pt>
    <dgm:pt modelId="{8579857A-CEA1-4C45-B192-70E1C1E52DA2}" type="pres">
      <dgm:prSet presAssocID="{1687E624-383D-41B4-B420-CBCB6FD9D92E}" presName="comp" presStyleCnt="0"/>
      <dgm:spPr/>
    </dgm:pt>
    <dgm:pt modelId="{6E7900CE-75BB-4B29-8E9A-3C3F3E71F838}" type="pres">
      <dgm:prSet presAssocID="{1687E624-383D-41B4-B420-CBCB6FD9D92E}" presName="box" presStyleLbl="node1" presStyleIdx="1" presStyleCnt="4"/>
      <dgm:spPr/>
      <dgm:t>
        <a:bodyPr/>
        <a:lstStyle/>
        <a:p>
          <a:pPr rtl="1"/>
          <a:endParaRPr lang="ar-SA"/>
        </a:p>
      </dgm:t>
    </dgm:pt>
    <dgm:pt modelId="{DD77D454-C6C6-40A1-B02C-3A64E48ECDC6}" type="pres">
      <dgm:prSet presAssocID="{1687E624-383D-41B4-B420-CBCB6FD9D92E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DFD10B8-184A-4C97-9DF7-B7B11A0B6F0B}" type="pres">
      <dgm:prSet presAssocID="{1687E624-383D-41B4-B420-CBCB6FD9D92E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34AF719-9F93-4568-A5AB-3D9D34BE47BC}" type="pres">
      <dgm:prSet presAssocID="{DCFFFDC1-E76D-4F57-B650-6A79198CCF7E}" presName="spacer" presStyleCnt="0"/>
      <dgm:spPr/>
    </dgm:pt>
    <dgm:pt modelId="{E8A00D98-EB14-4B05-80A0-4E8E6717496E}" type="pres">
      <dgm:prSet presAssocID="{B0E54CBD-6C0B-4858-AC1B-729A09E7E579}" presName="comp" presStyleCnt="0"/>
      <dgm:spPr/>
    </dgm:pt>
    <dgm:pt modelId="{3938F620-2644-4088-BFC9-C33424A4FA9F}" type="pres">
      <dgm:prSet presAssocID="{B0E54CBD-6C0B-4858-AC1B-729A09E7E579}" presName="box" presStyleLbl="node1" presStyleIdx="2" presStyleCnt="4"/>
      <dgm:spPr/>
      <dgm:t>
        <a:bodyPr/>
        <a:lstStyle/>
        <a:p>
          <a:pPr rtl="1"/>
          <a:endParaRPr lang="ar-SA"/>
        </a:p>
      </dgm:t>
    </dgm:pt>
    <dgm:pt modelId="{CB0E5DD5-8BBB-46AA-95DE-85CE1CC1BCFF}" type="pres">
      <dgm:prSet presAssocID="{B0E54CBD-6C0B-4858-AC1B-729A09E7E579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3E0C7D4-5142-448F-87BE-DE3E152973C7}" type="pres">
      <dgm:prSet presAssocID="{B0E54CBD-6C0B-4858-AC1B-729A09E7E579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721785E-29D4-44ED-AB1B-A937AB477607}" type="pres">
      <dgm:prSet presAssocID="{580DC4FB-A701-4A86-A941-F0DCA34960E4}" presName="spacer" presStyleCnt="0"/>
      <dgm:spPr/>
    </dgm:pt>
    <dgm:pt modelId="{CFCC51FB-6CA0-4279-9380-8C354E85B3E9}" type="pres">
      <dgm:prSet presAssocID="{FA81F589-BE58-4923-90D4-783124C9920B}" presName="comp" presStyleCnt="0"/>
      <dgm:spPr/>
    </dgm:pt>
    <dgm:pt modelId="{5AA02EF9-F134-4858-B2F6-03B1B885A852}" type="pres">
      <dgm:prSet presAssocID="{FA81F589-BE58-4923-90D4-783124C9920B}" presName="box" presStyleLbl="node1" presStyleIdx="3" presStyleCnt="4"/>
      <dgm:spPr/>
      <dgm:t>
        <a:bodyPr/>
        <a:lstStyle/>
        <a:p>
          <a:pPr rtl="1"/>
          <a:endParaRPr lang="ar-SA"/>
        </a:p>
      </dgm:t>
    </dgm:pt>
    <dgm:pt modelId="{5463CD00-0D16-4B7C-981F-1D9F3013DFEB}" type="pres">
      <dgm:prSet presAssocID="{FA81F589-BE58-4923-90D4-783124C9920B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6A59E51-D9C2-486A-A9C5-4B8821FE0091}" type="pres">
      <dgm:prSet presAssocID="{FA81F589-BE58-4923-90D4-783124C9920B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A0D40AF9-850D-4038-BDB0-BD98F7117A8A}" type="presOf" srcId="{E1F6643A-44BB-4B18-90D1-B7F74ECD0473}" destId="{BCC34CEA-00E7-4C8B-9C7D-599F82E9E498}" srcOrd="0" destOrd="0" presId="urn:microsoft.com/office/officeart/2005/8/layout/vList4"/>
    <dgm:cxn modelId="{1CB53614-B950-4B6F-AA59-2FD10D5E29CA}" type="presOf" srcId="{FA81F589-BE58-4923-90D4-783124C9920B}" destId="{16A59E51-D9C2-486A-A9C5-4B8821FE0091}" srcOrd="1" destOrd="0" presId="urn:microsoft.com/office/officeart/2005/8/layout/vList4"/>
    <dgm:cxn modelId="{E3753E7B-242D-4861-A24E-CBDE4D80CB3E}" type="presOf" srcId="{1687E624-383D-41B4-B420-CBCB6FD9D92E}" destId="{4DFD10B8-184A-4C97-9DF7-B7B11A0B6F0B}" srcOrd="1" destOrd="0" presId="urn:microsoft.com/office/officeart/2005/8/layout/vList4"/>
    <dgm:cxn modelId="{21C6912C-73BE-45F0-93CF-5554C46C277E}" type="presOf" srcId="{FA81F589-BE58-4923-90D4-783124C9920B}" destId="{5AA02EF9-F134-4858-B2F6-03B1B885A852}" srcOrd="0" destOrd="0" presId="urn:microsoft.com/office/officeart/2005/8/layout/vList4"/>
    <dgm:cxn modelId="{21B16673-2209-494C-B377-0D535DB48771}" srcId="{E1F6643A-44BB-4B18-90D1-B7F74ECD0473}" destId="{FA81F589-BE58-4923-90D4-783124C9920B}" srcOrd="3" destOrd="0" parTransId="{B7EAEB38-3348-447C-B269-796689469525}" sibTransId="{33CFFE8D-F3D9-4957-BB68-D6E48D7694DD}"/>
    <dgm:cxn modelId="{60B18001-688D-4B0A-B115-4E96B31B899D}" srcId="{E1F6643A-44BB-4B18-90D1-B7F74ECD0473}" destId="{1687E624-383D-41B4-B420-CBCB6FD9D92E}" srcOrd="1" destOrd="0" parTransId="{FAB20D52-9DBD-459B-B8D0-1E0C98E877A2}" sibTransId="{DCFFFDC1-E76D-4F57-B650-6A79198CCF7E}"/>
    <dgm:cxn modelId="{51E9F000-1E6A-43AB-9DC0-D614FC8EE2F1}" srcId="{E1F6643A-44BB-4B18-90D1-B7F74ECD0473}" destId="{B0E54CBD-6C0B-4858-AC1B-729A09E7E579}" srcOrd="2" destOrd="0" parTransId="{7C366A2C-D421-440F-A79A-C315F3D5DD99}" sibTransId="{580DC4FB-A701-4A86-A941-F0DCA34960E4}"/>
    <dgm:cxn modelId="{3ED02D51-D000-45EA-B474-8DD0C10631BE}" type="presOf" srcId="{C4C5FFCD-E5C5-4710-A18F-8A03F8248D56}" destId="{17585674-AC5E-4D50-8300-EBDE2895E6F2}" srcOrd="0" destOrd="0" presId="urn:microsoft.com/office/officeart/2005/8/layout/vList4"/>
    <dgm:cxn modelId="{5F77252E-CB2B-4146-BCAE-A7BCA3AF10C1}" srcId="{E1F6643A-44BB-4B18-90D1-B7F74ECD0473}" destId="{C4C5FFCD-E5C5-4710-A18F-8A03F8248D56}" srcOrd="0" destOrd="0" parTransId="{6F36E03A-3B70-435B-A04C-C612D143D217}" sibTransId="{14BD52EF-8292-4C01-8281-A3A45C95D35D}"/>
    <dgm:cxn modelId="{34BBEECF-4C19-4677-ABB9-6D06537980AA}" type="presOf" srcId="{C4C5FFCD-E5C5-4710-A18F-8A03F8248D56}" destId="{7A29CFD1-87C4-4717-BCB9-670D3D1EAFBF}" srcOrd="1" destOrd="0" presId="urn:microsoft.com/office/officeart/2005/8/layout/vList4"/>
    <dgm:cxn modelId="{93042374-CA75-4AA1-BD81-44A322AA7B3A}" type="presOf" srcId="{1687E624-383D-41B4-B420-CBCB6FD9D92E}" destId="{6E7900CE-75BB-4B29-8E9A-3C3F3E71F838}" srcOrd="0" destOrd="0" presId="urn:microsoft.com/office/officeart/2005/8/layout/vList4"/>
    <dgm:cxn modelId="{4F829BC8-4F82-422D-B854-3B4441F52A38}" type="presOf" srcId="{B0E54CBD-6C0B-4858-AC1B-729A09E7E579}" destId="{63E0C7D4-5142-448F-87BE-DE3E152973C7}" srcOrd="1" destOrd="0" presId="urn:microsoft.com/office/officeart/2005/8/layout/vList4"/>
    <dgm:cxn modelId="{F8C4D035-DFF3-4070-B99A-9A5E98305562}" type="presOf" srcId="{B0E54CBD-6C0B-4858-AC1B-729A09E7E579}" destId="{3938F620-2644-4088-BFC9-C33424A4FA9F}" srcOrd="0" destOrd="0" presId="urn:microsoft.com/office/officeart/2005/8/layout/vList4"/>
    <dgm:cxn modelId="{635253D6-871F-4821-8988-687595281C9A}" type="presParOf" srcId="{BCC34CEA-00E7-4C8B-9C7D-599F82E9E498}" destId="{3676788E-3279-47F6-A496-971414C00380}" srcOrd="0" destOrd="0" presId="urn:microsoft.com/office/officeart/2005/8/layout/vList4"/>
    <dgm:cxn modelId="{52C08CD7-BA13-40E0-8ECC-6A063082DC2D}" type="presParOf" srcId="{3676788E-3279-47F6-A496-971414C00380}" destId="{17585674-AC5E-4D50-8300-EBDE2895E6F2}" srcOrd="0" destOrd="0" presId="urn:microsoft.com/office/officeart/2005/8/layout/vList4"/>
    <dgm:cxn modelId="{EEE5FD09-35C6-43CF-A206-D9EE2A15E529}" type="presParOf" srcId="{3676788E-3279-47F6-A496-971414C00380}" destId="{14D039B6-3B9F-4376-835C-910569E5115A}" srcOrd="1" destOrd="0" presId="urn:microsoft.com/office/officeart/2005/8/layout/vList4"/>
    <dgm:cxn modelId="{20DBCB86-7DD2-44DA-BCA2-42F2D69E19BD}" type="presParOf" srcId="{3676788E-3279-47F6-A496-971414C00380}" destId="{7A29CFD1-87C4-4717-BCB9-670D3D1EAFBF}" srcOrd="2" destOrd="0" presId="urn:microsoft.com/office/officeart/2005/8/layout/vList4"/>
    <dgm:cxn modelId="{FD746FAD-C9A7-4A5D-B9CA-2653DAF05CDA}" type="presParOf" srcId="{BCC34CEA-00E7-4C8B-9C7D-599F82E9E498}" destId="{4A103322-5FE5-4DA5-9351-4CED056DED55}" srcOrd="1" destOrd="0" presId="urn:microsoft.com/office/officeart/2005/8/layout/vList4"/>
    <dgm:cxn modelId="{C04DE865-0F3E-422E-ACF1-161D64331C73}" type="presParOf" srcId="{BCC34CEA-00E7-4C8B-9C7D-599F82E9E498}" destId="{8579857A-CEA1-4C45-B192-70E1C1E52DA2}" srcOrd="2" destOrd="0" presId="urn:microsoft.com/office/officeart/2005/8/layout/vList4"/>
    <dgm:cxn modelId="{3CC1DC7C-47F0-44AF-BA32-894E6858A0AF}" type="presParOf" srcId="{8579857A-CEA1-4C45-B192-70E1C1E52DA2}" destId="{6E7900CE-75BB-4B29-8E9A-3C3F3E71F838}" srcOrd="0" destOrd="0" presId="urn:microsoft.com/office/officeart/2005/8/layout/vList4"/>
    <dgm:cxn modelId="{ACA1C52E-AF42-44BD-97EA-102737F71073}" type="presParOf" srcId="{8579857A-CEA1-4C45-B192-70E1C1E52DA2}" destId="{DD77D454-C6C6-40A1-B02C-3A64E48ECDC6}" srcOrd="1" destOrd="0" presId="urn:microsoft.com/office/officeart/2005/8/layout/vList4"/>
    <dgm:cxn modelId="{79325B14-D0EA-4007-B425-78137885C149}" type="presParOf" srcId="{8579857A-CEA1-4C45-B192-70E1C1E52DA2}" destId="{4DFD10B8-184A-4C97-9DF7-B7B11A0B6F0B}" srcOrd="2" destOrd="0" presId="urn:microsoft.com/office/officeart/2005/8/layout/vList4"/>
    <dgm:cxn modelId="{9906B00B-AF69-4348-9DE8-42ACF02C74FC}" type="presParOf" srcId="{BCC34CEA-00E7-4C8B-9C7D-599F82E9E498}" destId="{E34AF719-9F93-4568-A5AB-3D9D34BE47BC}" srcOrd="3" destOrd="0" presId="urn:microsoft.com/office/officeart/2005/8/layout/vList4"/>
    <dgm:cxn modelId="{3652764E-AC3F-436F-8996-E4453701CAF5}" type="presParOf" srcId="{BCC34CEA-00E7-4C8B-9C7D-599F82E9E498}" destId="{E8A00D98-EB14-4B05-80A0-4E8E6717496E}" srcOrd="4" destOrd="0" presId="urn:microsoft.com/office/officeart/2005/8/layout/vList4"/>
    <dgm:cxn modelId="{09C86CDA-5631-4641-BBCC-C0E1FF93DC55}" type="presParOf" srcId="{E8A00D98-EB14-4B05-80A0-4E8E6717496E}" destId="{3938F620-2644-4088-BFC9-C33424A4FA9F}" srcOrd="0" destOrd="0" presId="urn:microsoft.com/office/officeart/2005/8/layout/vList4"/>
    <dgm:cxn modelId="{978DE975-9B8F-4EC0-94B9-120BCD13B111}" type="presParOf" srcId="{E8A00D98-EB14-4B05-80A0-4E8E6717496E}" destId="{CB0E5DD5-8BBB-46AA-95DE-85CE1CC1BCFF}" srcOrd="1" destOrd="0" presId="urn:microsoft.com/office/officeart/2005/8/layout/vList4"/>
    <dgm:cxn modelId="{9246977A-0EF2-41A9-A28F-CBC4F585FEC9}" type="presParOf" srcId="{E8A00D98-EB14-4B05-80A0-4E8E6717496E}" destId="{63E0C7D4-5142-448F-87BE-DE3E152973C7}" srcOrd="2" destOrd="0" presId="urn:microsoft.com/office/officeart/2005/8/layout/vList4"/>
    <dgm:cxn modelId="{4C80845A-CE7D-4E8F-B41B-BA2E9A086055}" type="presParOf" srcId="{BCC34CEA-00E7-4C8B-9C7D-599F82E9E498}" destId="{7721785E-29D4-44ED-AB1B-A937AB477607}" srcOrd="5" destOrd="0" presId="urn:microsoft.com/office/officeart/2005/8/layout/vList4"/>
    <dgm:cxn modelId="{0E3C23BA-96AE-4B58-B6CA-2300BA180581}" type="presParOf" srcId="{BCC34CEA-00E7-4C8B-9C7D-599F82E9E498}" destId="{CFCC51FB-6CA0-4279-9380-8C354E85B3E9}" srcOrd="6" destOrd="0" presId="urn:microsoft.com/office/officeart/2005/8/layout/vList4"/>
    <dgm:cxn modelId="{5AA8E41C-1DC1-4BB2-89A3-66818440D7A4}" type="presParOf" srcId="{CFCC51FB-6CA0-4279-9380-8C354E85B3E9}" destId="{5AA02EF9-F134-4858-B2F6-03B1B885A852}" srcOrd="0" destOrd="0" presId="urn:microsoft.com/office/officeart/2005/8/layout/vList4"/>
    <dgm:cxn modelId="{0551A6C4-957D-4A6D-80AE-E73556B74DA8}" type="presParOf" srcId="{CFCC51FB-6CA0-4279-9380-8C354E85B3E9}" destId="{5463CD00-0D16-4B7C-981F-1D9F3013DFEB}" srcOrd="1" destOrd="0" presId="urn:microsoft.com/office/officeart/2005/8/layout/vList4"/>
    <dgm:cxn modelId="{AC789CED-634C-4324-8C7A-3A06EB947AD9}" type="presParOf" srcId="{CFCC51FB-6CA0-4279-9380-8C354E85B3E9}" destId="{16A59E51-D9C2-486A-A9C5-4B8821FE0091}" srcOrd="2" destOrd="0" presId="urn:microsoft.com/office/officeart/2005/8/layout/vList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DE846FB-B50E-410D-BD6B-2645FB49D2E3}" type="datetimeFigureOut">
              <a:rPr lang="ar-SA" smtClean="0"/>
              <a:pPr/>
              <a:t>09/09/1431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912819F-E666-41D1-ABF5-35090D677DFA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1924-91DE-429B-AA1F-8537E3F9A20A}" type="datetimeFigureOut">
              <a:rPr lang="ar-SA" smtClean="0"/>
              <a:pPr/>
              <a:t>09/09/1431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D326-AD33-4682-B827-24DCC656D00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1924-91DE-429B-AA1F-8537E3F9A20A}" type="datetimeFigureOut">
              <a:rPr lang="ar-SA" smtClean="0"/>
              <a:pPr/>
              <a:t>09/09/1431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D326-AD33-4682-B827-24DCC656D00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1924-91DE-429B-AA1F-8537E3F9A20A}" type="datetimeFigureOut">
              <a:rPr lang="ar-SA" smtClean="0"/>
              <a:pPr/>
              <a:t>09/09/1431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D326-AD33-4682-B827-24DCC656D00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1924-91DE-429B-AA1F-8537E3F9A20A}" type="datetimeFigureOut">
              <a:rPr lang="ar-SA" smtClean="0"/>
              <a:pPr/>
              <a:t>09/09/1431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D326-AD33-4682-B827-24DCC656D00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1924-91DE-429B-AA1F-8537E3F9A20A}" type="datetimeFigureOut">
              <a:rPr lang="ar-SA" smtClean="0"/>
              <a:pPr/>
              <a:t>09/09/1431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D326-AD33-4682-B827-24DCC656D00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1924-91DE-429B-AA1F-8537E3F9A20A}" type="datetimeFigureOut">
              <a:rPr lang="ar-SA" smtClean="0"/>
              <a:pPr/>
              <a:t>09/09/1431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D326-AD33-4682-B827-24DCC656D00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1924-91DE-429B-AA1F-8537E3F9A20A}" type="datetimeFigureOut">
              <a:rPr lang="ar-SA" smtClean="0"/>
              <a:pPr/>
              <a:t>09/09/1431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D326-AD33-4682-B827-24DCC656D00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1924-91DE-429B-AA1F-8537E3F9A20A}" type="datetimeFigureOut">
              <a:rPr lang="ar-SA" smtClean="0"/>
              <a:pPr/>
              <a:t>09/09/1431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D326-AD33-4682-B827-24DCC656D00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1924-91DE-429B-AA1F-8537E3F9A20A}" type="datetimeFigureOut">
              <a:rPr lang="ar-SA" smtClean="0"/>
              <a:pPr/>
              <a:t>09/09/1431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D326-AD33-4682-B827-24DCC656D00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1924-91DE-429B-AA1F-8537E3F9A20A}" type="datetimeFigureOut">
              <a:rPr lang="ar-SA" smtClean="0"/>
              <a:pPr/>
              <a:t>09/09/1431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D326-AD33-4682-B827-24DCC656D00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1924-91DE-429B-AA1F-8537E3F9A20A}" type="datetimeFigureOut">
              <a:rPr lang="ar-SA" smtClean="0"/>
              <a:pPr/>
              <a:t>09/09/1431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D326-AD33-4682-B827-24DCC656D00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B1924-91DE-429B-AA1F-8537E3F9A20A}" type="datetimeFigureOut">
              <a:rPr lang="ar-SA" smtClean="0"/>
              <a:pPr/>
              <a:t>09/09/1431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9D326-AD33-4682-B827-24DCC656D007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ar-SA" sz="6600" dirty="0" smtClean="0">
                <a:solidFill>
                  <a:srgbClr val="FFFF00"/>
                </a:solidFill>
              </a:rPr>
              <a:t>آداب القرآن الكريم</a:t>
            </a:r>
            <a:endParaRPr lang="ar-SA" sz="6600" dirty="0">
              <a:solidFill>
                <a:srgbClr val="FFFF00"/>
              </a:solidFill>
            </a:endParaRPr>
          </a:p>
        </p:txBody>
      </p:sp>
      <p:pic>
        <p:nvPicPr>
          <p:cNvPr id="5" name="Content Placeholder 4" descr="8777788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1472" y="1500174"/>
            <a:ext cx="8001055" cy="4786345"/>
          </a:xfrm>
          <a:blipFill>
            <a:blip r:embed="rId4" cstate="print"/>
            <a:tile tx="0" ty="0" sx="100000" sy="100000" flip="none" algn="tl"/>
          </a:blipFill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ar-SA" b="1" dirty="0" smtClean="0"/>
              <a:t>آداب </a:t>
            </a:r>
            <a:r>
              <a:rPr lang="ar-JO" b="1" dirty="0" smtClean="0"/>
              <a:t>تلاوة القرآن</a:t>
            </a:r>
            <a:r>
              <a:rPr lang="ar-SA" b="1" dirty="0" smtClean="0"/>
              <a:t> التي تسبق التلاوة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ar-SA" sz="4800" b="1" dirty="0" smtClean="0">
                <a:solidFill>
                  <a:srgbClr val="FFFF00"/>
                </a:solidFill>
              </a:rPr>
              <a:t>1-استحباب الطهارة مع القراءة</a:t>
            </a:r>
            <a:r>
              <a:rPr lang="ar-JO" sz="4800" b="1" dirty="0" smtClean="0">
                <a:solidFill>
                  <a:srgbClr val="FFFF00"/>
                </a:solidFill>
              </a:rPr>
              <a:t>.</a:t>
            </a:r>
          </a:p>
          <a:p>
            <a:endParaRPr lang="ar-JO" sz="4800" b="1" dirty="0" smtClean="0">
              <a:solidFill>
                <a:srgbClr val="FFFF00"/>
              </a:solidFill>
            </a:endParaRPr>
          </a:p>
          <a:p>
            <a:endParaRPr lang="ar-JO" sz="4800" b="1" dirty="0" smtClean="0">
              <a:solidFill>
                <a:srgbClr val="FFFF00"/>
              </a:solidFill>
            </a:endParaRPr>
          </a:p>
          <a:p>
            <a:endParaRPr lang="ar-JO" sz="4800" b="1" dirty="0" smtClean="0">
              <a:solidFill>
                <a:srgbClr val="FFFF00"/>
              </a:solidFill>
            </a:endParaRPr>
          </a:p>
          <a:p>
            <a:r>
              <a:rPr lang="ar-JO" sz="4800" b="1" dirty="0" smtClean="0">
                <a:solidFill>
                  <a:srgbClr val="FFFF00"/>
                </a:solidFill>
              </a:rPr>
              <a:t>عدم الإسراف ولو كنت على نهر جار</a:t>
            </a:r>
            <a:endParaRPr lang="en-US" sz="4800" dirty="0" smtClean="0">
              <a:solidFill>
                <a:srgbClr val="FFFF00"/>
              </a:solidFill>
            </a:endParaRPr>
          </a:p>
          <a:p>
            <a:endParaRPr lang="ar-SA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368412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ar-SA" b="1" dirty="0" smtClean="0">
                <a:solidFill>
                  <a:schemeClr val="bg1"/>
                </a:solidFill>
              </a:rPr>
              <a:t>2-استخدام السواك</a:t>
            </a:r>
            <a:r>
              <a:rPr lang="ar-JO" b="1" dirty="0" smtClean="0">
                <a:solidFill>
                  <a:schemeClr val="bg1"/>
                </a:solidFill>
              </a:rPr>
              <a:t>.</a:t>
            </a:r>
            <a:endParaRPr lang="ar-SA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655554437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3" y="1600200"/>
            <a:ext cx="8715436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ar-SA" sz="6000" b="1" dirty="0" smtClean="0">
                <a:solidFill>
                  <a:srgbClr val="00B0F0"/>
                </a:solidFill>
              </a:rPr>
              <a:t>3-استقبال القبلة</a:t>
            </a:r>
            <a:r>
              <a:rPr lang="ar-JO" sz="6000" b="1" dirty="0" smtClean="0">
                <a:solidFill>
                  <a:srgbClr val="00B0F0"/>
                </a:solidFill>
              </a:rPr>
              <a:t>.</a:t>
            </a:r>
            <a:endParaRPr lang="ar-SA" sz="6000" dirty="0">
              <a:solidFill>
                <a:srgbClr val="00B0F0"/>
              </a:solidFill>
            </a:endParaRPr>
          </a:p>
        </p:txBody>
      </p:sp>
      <p:pic>
        <p:nvPicPr>
          <p:cNvPr id="4" name="Content Placeholder 3" descr="20070625(02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57298"/>
            <a:ext cx="9144000" cy="55007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ar-SA" b="1" dirty="0" smtClean="0">
                <a:solidFill>
                  <a:srgbClr val="FF0066"/>
                </a:solidFill>
              </a:rPr>
              <a:t>4-التعوذ والبسملة قبل البدء بالتلاوة</a:t>
            </a:r>
            <a:r>
              <a:rPr lang="ar-JO" b="1" dirty="0" smtClean="0">
                <a:solidFill>
                  <a:srgbClr val="FF0066"/>
                </a:solidFill>
              </a:rPr>
              <a:t>.</a:t>
            </a:r>
            <a:endParaRPr lang="ar-SA" dirty="0">
              <a:solidFill>
                <a:srgbClr val="FF0066"/>
              </a:solidFill>
            </a:endParaRPr>
          </a:p>
        </p:txBody>
      </p:sp>
      <p:pic>
        <p:nvPicPr>
          <p:cNvPr id="4" name="Content Placeholder 3" descr="20070627(025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214422"/>
            <a:ext cx="9144000" cy="56435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ar-SA" b="1" dirty="0" smtClean="0">
                <a:solidFill>
                  <a:schemeClr val="bg1"/>
                </a:solidFill>
              </a:rPr>
              <a:t>قاعدة نافعة لاعتصام العبد من الشيطان</a:t>
            </a:r>
            <a:endParaRPr lang="ar-SA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1071602" y="1600200"/>
          <a:ext cx="975840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428604"/>
          <a:ext cx="8229600" cy="5697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57166"/>
          <a:ext cx="8229600" cy="5768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ar-SA" b="1" dirty="0" smtClean="0">
                <a:solidFill>
                  <a:srgbClr val="C00000"/>
                </a:solidFill>
              </a:rPr>
              <a:t>آداب </a:t>
            </a:r>
            <a:r>
              <a:rPr lang="ar-JO" b="1" dirty="0" smtClean="0">
                <a:solidFill>
                  <a:srgbClr val="C00000"/>
                </a:solidFill>
              </a:rPr>
              <a:t>تلاوة القرآن</a:t>
            </a:r>
            <a:r>
              <a:rPr lang="ar-SA" b="1" dirty="0" smtClean="0">
                <a:solidFill>
                  <a:srgbClr val="C00000"/>
                </a:solidFill>
              </a:rPr>
              <a:t> أثناء التلاوة </a:t>
            </a:r>
            <a:endParaRPr lang="ar-SA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ar-SA" b="1" dirty="0" smtClean="0">
                <a:solidFill>
                  <a:srgbClr val="C00000"/>
                </a:solidFill>
              </a:rPr>
              <a:t>آداب </a:t>
            </a:r>
            <a:r>
              <a:rPr lang="ar-JO" b="1" dirty="0" smtClean="0">
                <a:solidFill>
                  <a:srgbClr val="C00000"/>
                </a:solidFill>
              </a:rPr>
              <a:t>تلاوة القرآن</a:t>
            </a:r>
            <a:r>
              <a:rPr lang="ar-SA" b="1" dirty="0" smtClean="0">
                <a:solidFill>
                  <a:srgbClr val="C00000"/>
                </a:solidFill>
              </a:rPr>
              <a:t> أثناء التلاوة </a:t>
            </a:r>
            <a:endParaRPr lang="ar-S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r>
              <a:rPr lang="ar-SA" sz="5400" b="1" dirty="0" smtClean="0">
                <a:solidFill>
                  <a:srgbClr val="FF0000"/>
                </a:solidFill>
              </a:rPr>
              <a:t>آداب </a:t>
            </a:r>
            <a:r>
              <a:rPr lang="ar-JO" sz="5400" b="1" dirty="0" smtClean="0">
                <a:solidFill>
                  <a:srgbClr val="FF0000"/>
                </a:solidFill>
              </a:rPr>
              <a:t>تلاوة القرآن</a:t>
            </a:r>
            <a:r>
              <a:rPr lang="ar-SA" sz="5400" b="1" dirty="0" smtClean="0">
                <a:solidFill>
                  <a:srgbClr val="FF0000"/>
                </a:solidFill>
              </a:rPr>
              <a:t> أثناء التلاوة </a:t>
            </a:r>
            <a:endParaRPr lang="ar-SA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ar-SA" sz="4400" b="1" dirty="0" smtClean="0">
                <a:solidFill>
                  <a:srgbClr val="FF0000"/>
                </a:solidFill>
              </a:rPr>
              <a:t>1- ترتيل القرآن</a:t>
            </a:r>
            <a:endParaRPr lang="en-US" sz="4400" dirty="0" smtClean="0">
              <a:solidFill>
                <a:srgbClr val="FF0000"/>
              </a:solidFill>
            </a:endParaRPr>
          </a:p>
          <a:p>
            <a:endParaRPr lang="ar-SA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0440092">
            <a:off x="1821052" y="858304"/>
            <a:ext cx="5285421" cy="51706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آداب القرآن الكريم</a:t>
            </a:r>
            <a:endParaRPr lang="en-US" sz="11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ar-SA" sz="4400" b="1" dirty="0" smtClean="0">
                <a:solidFill>
                  <a:srgbClr val="002060"/>
                </a:solidFill>
              </a:rPr>
              <a:t>2- قراءة القرآن </a:t>
            </a:r>
            <a:r>
              <a:rPr lang="ar-SA" sz="4400" b="1" dirty="0" smtClean="0">
                <a:solidFill>
                  <a:srgbClr val="FF0000"/>
                </a:solidFill>
              </a:rPr>
              <a:t>مع النظر </a:t>
            </a:r>
            <a:r>
              <a:rPr lang="ar-SA" sz="4400" b="1" dirty="0" smtClean="0">
                <a:solidFill>
                  <a:srgbClr val="002060"/>
                </a:solidFill>
              </a:rPr>
              <a:t>في المصحف</a:t>
            </a:r>
            <a:endParaRPr lang="en-US" sz="4400" dirty="0" smtClean="0">
              <a:solidFill>
                <a:srgbClr val="002060"/>
              </a:solidFill>
            </a:endParaRPr>
          </a:p>
          <a:p>
            <a:endParaRPr lang="ar-SA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ar-SA" sz="4800" b="1" dirty="0" smtClean="0">
                <a:solidFill>
                  <a:srgbClr val="FFFF00"/>
                </a:solidFill>
              </a:rPr>
              <a:t>3- البكاء عند تلاوة القرآن وسماعه </a:t>
            </a:r>
            <a:endParaRPr lang="en-US" sz="4800" dirty="0" smtClean="0">
              <a:solidFill>
                <a:srgbClr val="FFFF00"/>
              </a:solidFill>
            </a:endParaRPr>
          </a:p>
          <a:p>
            <a:endParaRPr lang="ar-SA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algn="just"/>
            <a:r>
              <a:rPr lang="ar-SA" sz="4800" b="1" dirty="0" smtClean="0">
                <a:solidFill>
                  <a:srgbClr val="FF0000"/>
                </a:solidFill>
              </a:rPr>
              <a:t>4- استحباب الجهر بالقرآن إذا لم يترتب عليه مفسدة . </a:t>
            </a:r>
            <a:endParaRPr lang="en-US" sz="4800" dirty="0" smtClean="0">
              <a:solidFill>
                <a:srgbClr val="FF0000"/>
              </a:solidFill>
            </a:endParaRPr>
          </a:p>
          <a:p>
            <a:pPr algn="just"/>
            <a:endParaRPr lang="ar-SA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lnSpcReduction="10000"/>
          </a:bodyPr>
          <a:lstStyle/>
          <a:p>
            <a:endParaRPr lang="ar-SA" sz="4800" b="1" dirty="0" smtClean="0"/>
          </a:p>
          <a:p>
            <a:endParaRPr lang="ar-SA" sz="4800" b="1" dirty="0" smtClean="0"/>
          </a:p>
          <a:p>
            <a:endParaRPr lang="ar-SA" sz="4800" b="1" dirty="0" smtClean="0"/>
          </a:p>
          <a:p>
            <a:endParaRPr lang="ar-SA" sz="4800" b="1" dirty="0" smtClean="0"/>
          </a:p>
          <a:p>
            <a:endParaRPr lang="ar-SA" sz="4800" b="1" dirty="0" smtClean="0"/>
          </a:p>
          <a:p>
            <a:pPr>
              <a:buNone/>
            </a:pPr>
            <a:r>
              <a:rPr lang="ar-SA" sz="4800" b="1" dirty="0" smtClean="0"/>
              <a:t>5- الإصغاء والإستماع والإنصات </a:t>
            </a:r>
          </a:p>
          <a:p>
            <a:pPr>
              <a:buNone/>
            </a:pPr>
            <a:r>
              <a:rPr lang="ar-SA" sz="4800" b="1" dirty="0" smtClean="0"/>
              <a:t>    عند تلاوة القرآن.</a:t>
            </a:r>
            <a:endParaRPr lang="en-US" sz="4800" dirty="0" smtClean="0"/>
          </a:p>
          <a:p>
            <a:endParaRPr lang="ar-SA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ar-SA" sz="5400" b="1" dirty="0" smtClean="0">
                <a:solidFill>
                  <a:srgbClr val="FFFF00"/>
                </a:solidFill>
              </a:rPr>
              <a:t>6- التحميد والتهليل والتسبيح ...</a:t>
            </a:r>
            <a:endParaRPr lang="en-US" sz="5400" dirty="0" smtClean="0">
              <a:solidFill>
                <a:srgbClr val="FFFF00"/>
              </a:solidFill>
            </a:endParaRPr>
          </a:p>
          <a:p>
            <a:endParaRPr lang="ar-SA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endParaRPr lang="ar-SA" sz="4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endParaRPr lang="ar-SA" sz="4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endParaRPr lang="ar-SA" sz="4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endParaRPr lang="ar-SA" sz="4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r>
              <a:rPr lang="ar-SA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7- استحباب اتصال القراءة وعدم قطعها. </a:t>
            </a:r>
            <a:endParaRPr lang="en-US" sz="4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endParaRPr lang="ar-SA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lnSpcReduction="10000"/>
          </a:bodyPr>
          <a:lstStyle/>
          <a:p>
            <a:endParaRPr lang="ar-SA" sz="5400" b="1" dirty="0" smtClean="0">
              <a:solidFill>
                <a:srgbClr val="FFFF00"/>
              </a:solidFill>
            </a:endParaRPr>
          </a:p>
          <a:p>
            <a:endParaRPr lang="ar-SA" sz="5400" b="1" dirty="0" smtClean="0">
              <a:solidFill>
                <a:srgbClr val="FFFF00"/>
              </a:solidFill>
            </a:endParaRPr>
          </a:p>
          <a:p>
            <a:endParaRPr lang="ar-SA" sz="5400" b="1" dirty="0" smtClean="0">
              <a:solidFill>
                <a:srgbClr val="FFFF00"/>
              </a:solidFill>
            </a:endParaRPr>
          </a:p>
          <a:p>
            <a:endParaRPr lang="ar-SA" sz="5400" b="1" dirty="0" smtClean="0">
              <a:solidFill>
                <a:srgbClr val="FFFF00"/>
              </a:solidFill>
            </a:endParaRPr>
          </a:p>
          <a:p>
            <a:r>
              <a:rPr lang="ar-SA" sz="5400" b="1" dirty="0" smtClean="0">
                <a:solidFill>
                  <a:srgbClr val="FFFF00"/>
                </a:solidFill>
              </a:rPr>
              <a:t>8- الامساك عن القراءة عند غلبة</a:t>
            </a:r>
          </a:p>
          <a:p>
            <a:pPr>
              <a:buNone/>
            </a:pPr>
            <a:r>
              <a:rPr lang="ar-SA" sz="5400" b="1" dirty="0" smtClean="0">
                <a:solidFill>
                  <a:srgbClr val="FFFF00"/>
                </a:solidFill>
              </a:rPr>
              <a:t>      النعاس.</a:t>
            </a:r>
            <a:endParaRPr lang="en-US" sz="5400" dirty="0" smtClean="0">
              <a:solidFill>
                <a:srgbClr val="FFFF00"/>
              </a:solidFill>
            </a:endParaRPr>
          </a:p>
          <a:p>
            <a:endParaRPr lang="ar-SA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ar-SA" sz="4800" b="1" dirty="0" smtClean="0">
                <a:solidFill>
                  <a:srgbClr val="FFFF00"/>
                </a:solidFill>
              </a:rPr>
              <a:t>9- استحباب تحسين الصوت بالقراءة</a:t>
            </a:r>
            <a:endParaRPr lang="ar-JO" sz="4800" b="1" dirty="0" smtClean="0">
              <a:solidFill>
                <a:srgbClr val="FFFF00"/>
              </a:solidFill>
            </a:endParaRPr>
          </a:p>
          <a:p>
            <a:endParaRPr lang="ar-JO" sz="4800" b="1" dirty="0" smtClean="0">
              <a:solidFill>
                <a:srgbClr val="FFFF00"/>
              </a:solidFill>
            </a:endParaRPr>
          </a:p>
          <a:p>
            <a:endParaRPr lang="ar-JO" sz="4800" b="1" dirty="0" smtClean="0">
              <a:solidFill>
                <a:srgbClr val="FFFF00"/>
              </a:solidFill>
            </a:endParaRPr>
          </a:p>
          <a:p>
            <a:endParaRPr lang="ar-JO" sz="4800" b="1" dirty="0" smtClean="0">
              <a:solidFill>
                <a:srgbClr val="FFFF00"/>
              </a:solidFill>
            </a:endParaRPr>
          </a:p>
          <a:p>
            <a:endParaRPr lang="ar-JO" sz="4800" b="1" dirty="0" smtClean="0">
              <a:solidFill>
                <a:srgbClr val="FFFF00"/>
              </a:solidFill>
            </a:endParaRPr>
          </a:p>
          <a:p>
            <a:r>
              <a:rPr lang="ar-SA" sz="4800" b="1" dirty="0" smtClean="0">
                <a:solidFill>
                  <a:srgbClr val="FFFF00"/>
                </a:solidFill>
              </a:rPr>
              <a:t>والنهي عن القراءة بالألحان.</a:t>
            </a:r>
            <a:endParaRPr lang="en-US" sz="4800" dirty="0" smtClean="0">
              <a:solidFill>
                <a:srgbClr val="FFFF00"/>
              </a:solidFill>
            </a:endParaRPr>
          </a:p>
          <a:p>
            <a:endParaRPr lang="ar-SA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endParaRPr lang="ar-SA" sz="6600" b="1" dirty="0" smtClean="0">
              <a:solidFill>
                <a:srgbClr val="FFFF00"/>
              </a:solidFill>
            </a:endParaRPr>
          </a:p>
          <a:p>
            <a:endParaRPr lang="ar-SA" sz="66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ar-SA" sz="66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ar-SA" sz="6600" b="1" dirty="0" smtClean="0">
                <a:solidFill>
                  <a:srgbClr val="FFFF00"/>
                </a:solidFill>
              </a:rPr>
              <a:t>10- وجوب تدبر القرآن .</a:t>
            </a:r>
            <a:endParaRPr lang="en-US" sz="6600" dirty="0" smtClean="0">
              <a:solidFill>
                <a:srgbClr val="FFFF00"/>
              </a:solidFill>
            </a:endParaRPr>
          </a:p>
          <a:p>
            <a:endParaRPr lang="ar-SA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ar-SA" b="1" dirty="0" smtClean="0">
                <a:solidFill>
                  <a:srgbClr val="FFFF00"/>
                </a:solidFill>
              </a:rPr>
              <a:t>آداب </a:t>
            </a:r>
            <a:r>
              <a:rPr lang="ar-JO" b="1" dirty="0" smtClean="0">
                <a:solidFill>
                  <a:srgbClr val="FFFF00"/>
                </a:solidFill>
              </a:rPr>
              <a:t>تلاوة القرآن</a:t>
            </a:r>
            <a:r>
              <a:rPr lang="ar-SA" b="1" dirty="0" smtClean="0">
                <a:solidFill>
                  <a:srgbClr val="FFFF00"/>
                </a:solidFill>
              </a:rPr>
              <a:t> بعد الإنتهاء من التلاوة </a:t>
            </a:r>
            <a:endParaRPr lang="ar-S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solidFill>
            <a:srgbClr val="FF0000"/>
          </a:solidFill>
        </p:spPr>
        <p:txBody>
          <a:bodyPr/>
          <a:lstStyle/>
          <a:p>
            <a:r>
              <a:rPr lang="ar-JO" dirty="0" smtClean="0">
                <a:solidFill>
                  <a:srgbClr val="FFFF00"/>
                </a:solidFill>
              </a:rPr>
              <a:t>موضوع الحلقة وما سيقدم بها من قضايا</a:t>
            </a:r>
            <a:endParaRPr lang="ar-SA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00174"/>
          <a:ext cx="8229600" cy="4625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ar-SA" b="1" dirty="0" smtClean="0">
                <a:solidFill>
                  <a:srgbClr val="FFFF00"/>
                </a:solidFill>
              </a:rPr>
              <a:t>آداب </a:t>
            </a:r>
            <a:r>
              <a:rPr lang="ar-JO" b="1" dirty="0" smtClean="0">
                <a:solidFill>
                  <a:srgbClr val="FFFF00"/>
                </a:solidFill>
              </a:rPr>
              <a:t>تلاوة القرآن</a:t>
            </a:r>
            <a:r>
              <a:rPr lang="ar-SA" b="1" dirty="0" smtClean="0">
                <a:solidFill>
                  <a:srgbClr val="FFFF00"/>
                </a:solidFill>
              </a:rPr>
              <a:t> بعد الإنتهاء من التلاوة 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ar-SA" sz="5400" b="1" dirty="0" smtClean="0">
                <a:solidFill>
                  <a:srgbClr val="FFFF00"/>
                </a:solidFill>
              </a:rPr>
              <a:t>1-قول القارئ (صدق الله العظيم)</a:t>
            </a:r>
            <a:r>
              <a:rPr lang="ar-JO" sz="5400" b="1" dirty="0" smtClean="0">
                <a:solidFill>
                  <a:srgbClr val="FFFF00"/>
                </a:solidFill>
              </a:rPr>
              <a:t>.</a:t>
            </a:r>
            <a:endParaRPr lang="en-US" sz="5400" dirty="0" smtClean="0">
              <a:solidFill>
                <a:srgbClr val="FFFF00"/>
              </a:solidFill>
            </a:endParaRPr>
          </a:p>
          <a:p>
            <a:endParaRPr lang="ar-SA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algn="just"/>
            <a:r>
              <a:rPr lang="ar-SA" sz="4800" b="1" dirty="0" smtClean="0">
                <a:solidFill>
                  <a:schemeClr val="bg1"/>
                </a:solidFill>
              </a:rPr>
              <a:t>2-لا تقل نَسيت؛ ولكن قل: أُُنسيت، أو أُسقطت، أو نُسيت</a:t>
            </a:r>
            <a:r>
              <a:rPr lang="ar-JO" sz="4800" b="1" dirty="0" smtClean="0">
                <a:solidFill>
                  <a:schemeClr val="bg1"/>
                </a:solidFill>
              </a:rPr>
              <a:t>.</a:t>
            </a:r>
            <a:endParaRPr lang="en-US" sz="4800" dirty="0" smtClean="0">
              <a:solidFill>
                <a:schemeClr val="bg1"/>
              </a:solidFill>
            </a:endParaRPr>
          </a:p>
          <a:p>
            <a:pPr algn="just"/>
            <a:endParaRPr lang="ar-SA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ar-SA" sz="6600" b="1" dirty="0" smtClean="0">
                <a:solidFill>
                  <a:srgbClr val="FF0000"/>
                </a:solidFill>
              </a:rPr>
              <a:t>3-العمل بالقرآن.</a:t>
            </a:r>
            <a:endParaRPr lang="en-US" sz="6600" dirty="0" smtClean="0">
              <a:solidFill>
                <a:srgbClr val="FF0000"/>
              </a:solidFill>
            </a:endParaRPr>
          </a:p>
          <a:p>
            <a:endParaRPr lang="ar-SA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lnSpcReduction="10000"/>
          </a:bodyPr>
          <a:lstStyle/>
          <a:p>
            <a:pPr algn="just"/>
            <a:r>
              <a:rPr lang="ar-SA" sz="5400" b="1" dirty="0" smtClean="0">
                <a:solidFill>
                  <a:srgbClr val="FFFF00"/>
                </a:solidFill>
              </a:rPr>
              <a:t>4- المداومة على </a:t>
            </a:r>
            <a:r>
              <a:rPr lang="ar-SA" sz="5400" b="1" dirty="0" smtClean="0">
                <a:solidFill>
                  <a:srgbClr val="FF0000"/>
                </a:solidFill>
              </a:rPr>
              <a:t>قراءة القرآن</a:t>
            </a:r>
            <a:endParaRPr lang="ar-JO" sz="5400" b="1" dirty="0" smtClean="0">
              <a:solidFill>
                <a:srgbClr val="FF0000"/>
              </a:solidFill>
            </a:endParaRPr>
          </a:p>
          <a:p>
            <a:pPr algn="just"/>
            <a:endParaRPr lang="ar-SA" sz="5400" b="1" dirty="0" smtClean="0">
              <a:solidFill>
                <a:srgbClr val="FFFF00"/>
              </a:solidFill>
            </a:endParaRPr>
          </a:p>
          <a:p>
            <a:pPr algn="just"/>
            <a:endParaRPr lang="ar-JO" sz="5400" b="1" dirty="0" smtClean="0">
              <a:solidFill>
                <a:srgbClr val="FFFF00"/>
              </a:solidFill>
            </a:endParaRPr>
          </a:p>
          <a:p>
            <a:pPr algn="just"/>
            <a:endParaRPr lang="ar-JO" sz="5400" b="1" dirty="0" smtClean="0">
              <a:solidFill>
                <a:srgbClr val="FFFF00"/>
              </a:solidFill>
            </a:endParaRPr>
          </a:p>
          <a:p>
            <a:pPr algn="just"/>
            <a:r>
              <a:rPr lang="ar-SA" sz="5400" b="1" dirty="0" smtClean="0">
                <a:solidFill>
                  <a:srgbClr val="FFFF00"/>
                </a:solidFill>
              </a:rPr>
              <a:t> والحث على استذكار القرآن وتعاهده.</a:t>
            </a:r>
            <a:endParaRPr lang="en-US" sz="5400" dirty="0" smtClean="0">
              <a:solidFill>
                <a:srgbClr val="FFFF00"/>
              </a:solidFill>
            </a:endParaRPr>
          </a:p>
          <a:p>
            <a:pPr algn="just"/>
            <a:endParaRPr lang="ar-SA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ar-SA" b="1" dirty="0" smtClean="0">
                <a:solidFill>
                  <a:schemeClr val="bg1"/>
                </a:solidFill>
              </a:rPr>
              <a:t>آداب </a:t>
            </a:r>
            <a:r>
              <a:rPr lang="ar-JO" b="1" dirty="0" smtClean="0">
                <a:solidFill>
                  <a:schemeClr val="bg1"/>
                </a:solidFill>
              </a:rPr>
              <a:t>تلاوة القرآن</a:t>
            </a:r>
            <a:r>
              <a:rPr lang="ar-SA" b="1" dirty="0" smtClean="0">
                <a:solidFill>
                  <a:schemeClr val="bg1"/>
                </a:solidFill>
              </a:rPr>
              <a:t> التي تسبق التلاوة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ar-SA" sz="4800" b="1" dirty="0" smtClean="0">
                <a:solidFill>
                  <a:srgbClr val="FFFF00"/>
                </a:solidFill>
              </a:rPr>
              <a:t>1-استحباب الطهارة مع القراءة</a:t>
            </a:r>
            <a:r>
              <a:rPr lang="ar-JO" sz="4800" b="1" dirty="0" smtClean="0">
                <a:solidFill>
                  <a:srgbClr val="FFFF00"/>
                </a:solidFill>
              </a:rPr>
              <a:t>.</a:t>
            </a:r>
            <a:endParaRPr lang="en-US" sz="4800" dirty="0" smtClean="0">
              <a:solidFill>
                <a:srgbClr val="FFFF00"/>
              </a:solidFill>
            </a:endParaRPr>
          </a:p>
          <a:p>
            <a:r>
              <a:rPr lang="ar-SA" sz="4800" b="1" dirty="0" smtClean="0">
                <a:solidFill>
                  <a:srgbClr val="FFFF00"/>
                </a:solidFill>
              </a:rPr>
              <a:t>2-استخدام السواك</a:t>
            </a:r>
            <a:r>
              <a:rPr lang="ar-JO" sz="4800" b="1" dirty="0" smtClean="0">
                <a:solidFill>
                  <a:srgbClr val="FFFF00"/>
                </a:solidFill>
              </a:rPr>
              <a:t>.</a:t>
            </a:r>
            <a:endParaRPr lang="en-US" sz="4800" dirty="0" smtClean="0">
              <a:solidFill>
                <a:srgbClr val="FFFF00"/>
              </a:solidFill>
            </a:endParaRPr>
          </a:p>
          <a:p>
            <a:r>
              <a:rPr lang="ar-SA" sz="4800" b="1" dirty="0" smtClean="0">
                <a:solidFill>
                  <a:srgbClr val="FFFF00"/>
                </a:solidFill>
              </a:rPr>
              <a:t>3-استقبال القبلة</a:t>
            </a:r>
            <a:r>
              <a:rPr lang="ar-JO" sz="4800" b="1" dirty="0" smtClean="0">
                <a:solidFill>
                  <a:srgbClr val="FFFF00"/>
                </a:solidFill>
              </a:rPr>
              <a:t>.</a:t>
            </a:r>
            <a:endParaRPr lang="en-US" sz="4800" dirty="0" smtClean="0">
              <a:solidFill>
                <a:srgbClr val="FFFF00"/>
              </a:solidFill>
            </a:endParaRPr>
          </a:p>
          <a:p>
            <a:r>
              <a:rPr lang="ar-SA" sz="4800" b="1" dirty="0" smtClean="0">
                <a:solidFill>
                  <a:srgbClr val="FFFF00"/>
                </a:solidFill>
              </a:rPr>
              <a:t>4-التعوذ والبسملة قبل البدء بالتلاوة</a:t>
            </a:r>
            <a:r>
              <a:rPr lang="ar-JO" sz="4800" b="1" dirty="0" smtClean="0">
                <a:solidFill>
                  <a:srgbClr val="FFFF00"/>
                </a:solidFill>
              </a:rPr>
              <a:t>.</a:t>
            </a:r>
            <a:endParaRPr lang="en-US" sz="4800" dirty="0" smtClean="0">
              <a:solidFill>
                <a:srgbClr val="FFFF00"/>
              </a:solidFill>
            </a:endParaRPr>
          </a:p>
          <a:p>
            <a:endParaRPr lang="ar-SA" sz="4800" dirty="0" smtClean="0">
              <a:solidFill>
                <a:srgbClr val="FFFF00"/>
              </a:solidFill>
            </a:endParaRPr>
          </a:p>
          <a:p>
            <a:endParaRPr lang="ar-SA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ar-SA" b="1" dirty="0" smtClean="0">
                <a:solidFill>
                  <a:srgbClr val="FFFF00"/>
                </a:solidFill>
              </a:rPr>
              <a:t>آداب </a:t>
            </a:r>
            <a:r>
              <a:rPr lang="ar-JO" b="1" dirty="0" smtClean="0">
                <a:solidFill>
                  <a:srgbClr val="FFFF00"/>
                </a:solidFill>
              </a:rPr>
              <a:t>تلاوة القرآن</a:t>
            </a:r>
            <a:r>
              <a:rPr lang="ar-SA" b="1" dirty="0" smtClean="0">
                <a:solidFill>
                  <a:srgbClr val="FFFF00"/>
                </a:solidFill>
              </a:rPr>
              <a:t> أثناء التلاوة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ar-SA" sz="4000" b="1" dirty="0" smtClean="0"/>
              <a:t>1- ترتيل القرآن</a:t>
            </a:r>
            <a:endParaRPr lang="en-US" sz="4000" dirty="0" smtClean="0"/>
          </a:p>
          <a:p>
            <a:r>
              <a:rPr lang="ar-SA" sz="4000" b="1" dirty="0" smtClean="0"/>
              <a:t>2- قراءة القرآن مع النظر في المصحف</a:t>
            </a:r>
            <a:endParaRPr lang="en-US" sz="4000" dirty="0" smtClean="0"/>
          </a:p>
          <a:p>
            <a:r>
              <a:rPr lang="ar-SA" sz="4000" b="1" dirty="0" smtClean="0"/>
              <a:t>3- البكاء عند تلاوة القرآن وسماعه </a:t>
            </a:r>
            <a:endParaRPr lang="en-US" sz="4000" dirty="0" smtClean="0"/>
          </a:p>
          <a:p>
            <a:r>
              <a:rPr lang="ar-SA" sz="4000" b="1" dirty="0" smtClean="0"/>
              <a:t>4- استحباب الجهر بالقرآن إذا لم يترتب عليه مفسدة </a:t>
            </a:r>
            <a:endParaRPr lang="en-US" sz="4000" dirty="0" smtClean="0"/>
          </a:p>
          <a:p>
            <a:r>
              <a:rPr lang="ar-SA" sz="4000" b="1" dirty="0" smtClean="0"/>
              <a:t>5- الإصغاء والإستماع والإنصات عند تلاوة القرآن.</a:t>
            </a:r>
            <a:endParaRPr lang="en-US" sz="4000" dirty="0" smtClean="0"/>
          </a:p>
          <a:p>
            <a:endParaRPr lang="ar-SA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ar-SA" b="1" dirty="0" smtClean="0">
                <a:solidFill>
                  <a:srgbClr val="FFFF00"/>
                </a:solidFill>
              </a:rPr>
              <a:t>آداب </a:t>
            </a:r>
            <a:r>
              <a:rPr lang="ar-JO" b="1" dirty="0" smtClean="0">
                <a:solidFill>
                  <a:srgbClr val="FFFF00"/>
                </a:solidFill>
              </a:rPr>
              <a:t>تلاوة القرآن</a:t>
            </a:r>
            <a:r>
              <a:rPr lang="ar-SA" b="1" dirty="0" smtClean="0">
                <a:solidFill>
                  <a:srgbClr val="FFFF00"/>
                </a:solidFill>
              </a:rPr>
              <a:t> أثناء التلاوة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ar-SA" sz="3600" b="1" dirty="0" smtClean="0">
                <a:solidFill>
                  <a:schemeClr val="bg1"/>
                </a:solidFill>
              </a:rPr>
              <a:t>6- التحميد والتهليل والتسبيح ...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ar-SA" sz="3600" b="1" dirty="0" smtClean="0">
                <a:solidFill>
                  <a:schemeClr val="bg1"/>
                </a:solidFill>
              </a:rPr>
              <a:t>7- استحباب اتصال القراءة وعدم قطعها. 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ar-SA" sz="3600" b="1" dirty="0" smtClean="0">
                <a:solidFill>
                  <a:schemeClr val="bg1"/>
                </a:solidFill>
              </a:rPr>
              <a:t>8- الامساك عن القراءة عند غلبة النعاس.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ar-SA" sz="3600" b="1" dirty="0" smtClean="0">
                <a:solidFill>
                  <a:schemeClr val="bg1"/>
                </a:solidFill>
              </a:rPr>
              <a:t>9- استحباب تحسين الصوت بالقراءة، والنهي عن القراءة بالألحان.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ar-SA" sz="3600" b="1" dirty="0" smtClean="0">
                <a:solidFill>
                  <a:schemeClr val="bg1"/>
                </a:solidFill>
              </a:rPr>
              <a:t>10- وجوب تدبر القرآن .</a:t>
            </a:r>
            <a:endParaRPr lang="en-US" sz="3600" dirty="0" smtClean="0">
              <a:solidFill>
                <a:schemeClr val="bg1"/>
              </a:solidFill>
            </a:endParaRPr>
          </a:p>
          <a:p>
            <a:endParaRPr lang="ar-SA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ar-SA" b="1" dirty="0" smtClean="0">
                <a:solidFill>
                  <a:schemeClr val="bg1"/>
                </a:solidFill>
              </a:rPr>
              <a:t>آداب </a:t>
            </a:r>
            <a:r>
              <a:rPr lang="ar-JO" b="1" dirty="0" smtClean="0">
                <a:solidFill>
                  <a:schemeClr val="bg1"/>
                </a:solidFill>
              </a:rPr>
              <a:t>تلاوة القرآن</a:t>
            </a:r>
            <a:r>
              <a:rPr lang="ar-SA" b="1" dirty="0" smtClean="0">
                <a:solidFill>
                  <a:schemeClr val="bg1"/>
                </a:solidFill>
              </a:rPr>
              <a:t> بعد الإنتهاء من التلاوة 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ar-SA" sz="4000" b="1" dirty="0" smtClean="0">
                <a:solidFill>
                  <a:srgbClr val="FFFF00"/>
                </a:solidFill>
              </a:rPr>
              <a:t>1-قول القارئ (صدق الله العظيم)</a:t>
            </a:r>
            <a:r>
              <a:rPr lang="ar-JO" sz="4000" b="1" dirty="0" smtClean="0">
                <a:solidFill>
                  <a:srgbClr val="FFFF00"/>
                </a:solidFill>
              </a:rPr>
              <a:t>.</a:t>
            </a:r>
            <a:endParaRPr lang="en-US" sz="4000" dirty="0" smtClean="0">
              <a:solidFill>
                <a:srgbClr val="FFFF00"/>
              </a:solidFill>
            </a:endParaRPr>
          </a:p>
          <a:p>
            <a:r>
              <a:rPr lang="ar-SA" sz="4000" b="1" dirty="0" smtClean="0">
                <a:solidFill>
                  <a:srgbClr val="FFFF00"/>
                </a:solidFill>
              </a:rPr>
              <a:t>2-لا تقل نَسيت؛ ولكن قل: أُُنسيت، أو أُسقطت، أو نُسيت</a:t>
            </a:r>
            <a:r>
              <a:rPr lang="ar-JO" sz="4000" b="1" dirty="0" smtClean="0">
                <a:solidFill>
                  <a:srgbClr val="FFFF00"/>
                </a:solidFill>
              </a:rPr>
              <a:t>.</a:t>
            </a:r>
            <a:endParaRPr lang="en-US" sz="4000" dirty="0" smtClean="0">
              <a:solidFill>
                <a:srgbClr val="FFFF00"/>
              </a:solidFill>
            </a:endParaRPr>
          </a:p>
          <a:p>
            <a:r>
              <a:rPr lang="ar-SA" sz="4000" b="1" dirty="0" smtClean="0">
                <a:solidFill>
                  <a:srgbClr val="FFFF00"/>
                </a:solidFill>
              </a:rPr>
              <a:t>3-العمل بالقرآن.</a:t>
            </a:r>
            <a:endParaRPr lang="en-US" sz="4000" dirty="0" smtClean="0">
              <a:solidFill>
                <a:srgbClr val="FFFF00"/>
              </a:solidFill>
            </a:endParaRPr>
          </a:p>
          <a:p>
            <a:r>
              <a:rPr lang="ar-SA" sz="4000" b="1" dirty="0" smtClean="0">
                <a:solidFill>
                  <a:srgbClr val="FFFF00"/>
                </a:solidFill>
              </a:rPr>
              <a:t>4- المداومة على قراءة القرآن والحث على استذكار القرآن وتعاهده.</a:t>
            </a:r>
            <a:endParaRPr lang="en-US" sz="4000" dirty="0" smtClean="0">
              <a:solidFill>
                <a:srgbClr val="FFFF00"/>
              </a:solidFill>
            </a:endParaRPr>
          </a:p>
          <a:p>
            <a:endParaRPr lang="ar-SA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45984" y="785794"/>
            <a:ext cx="6252032" cy="5632311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ar-SA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ويمكن أن نجمل </a:t>
            </a:r>
          </a:p>
          <a:p>
            <a:pPr algn="ctr"/>
            <a:r>
              <a:rPr lang="ar-SA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أهم آداب القرآن </a:t>
            </a:r>
          </a:p>
          <a:p>
            <a:pPr algn="ctr"/>
            <a:r>
              <a:rPr lang="ar-SA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من الكتاب والسنة</a:t>
            </a:r>
          </a:p>
          <a:p>
            <a:pPr algn="ctr"/>
            <a:r>
              <a:rPr lang="ar-SA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في النقاط التالية:</a:t>
            </a:r>
            <a:endParaRPr 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ar-SA" b="1" dirty="0" smtClean="0"/>
              <a:t>آداب </a:t>
            </a:r>
            <a:r>
              <a:rPr lang="ar-JO" b="1" dirty="0" smtClean="0"/>
              <a:t>تلاوة القرآن</a:t>
            </a:r>
            <a:r>
              <a:rPr lang="ar-SA" b="1" dirty="0" smtClean="0"/>
              <a:t> التي تسبق التلاوة </a:t>
            </a:r>
            <a:endParaRPr lang="ar-S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B29C6C156AB745A0BED204B415DFBB" ma:contentTypeVersion="0" ma:contentTypeDescription="Create a new document." ma:contentTypeScope="" ma:versionID="db8249b16e590a80824aa7a0c6cf471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34f8c0c0eabdc6c42b2f987c760c0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2FC8E63-DB06-4A5C-8B51-21ED6949D360}"/>
</file>

<file path=customXml/itemProps2.xml><?xml version="1.0" encoding="utf-8"?>
<ds:datastoreItem xmlns:ds="http://schemas.openxmlformats.org/officeDocument/2006/customXml" ds:itemID="{2AB48DCE-4B19-4818-8FD4-BC251A2A9D3F}"/>
</file>

<file path=customXml/itemProps3.xml><?xml version="1.0" encoding="utf-8"?>
<ds:datastoreItem xmlns:ds="http://schemas.openxmlformats.org/officeDocument/2006/customXml" ds:itemID="{947753F8-BF67-457A-96C7-149703990D94}"/>
</file>

<file path=docProps/app.xml><?xml version="1.0" encoding="utf-8"?>
<Properties xmlns="http://schemas.openxmlformats.org/officeDocument/2006/extended-properties" xmlns:vt="http://schemas.openxmlformats.org/officeDocument/2006/docPropsVTypes">
  <TotalTime>2542</TotalTime>
  <Words>519</Words>
  <Application>Microsoft Office PowerPoint</Application>
  <PresentationFormat>On-screen Show (4:3)</PresentationFormat>
  <Paragraphs>121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آداب القرآن الكريم</vt:lpstr>
      <vt:lpstr>Slide 2</vt:lpstr>
      <vt:lpstr>موضوع الحلقة وما سيقدم بها من قضايا</vt:lpstr>
      <vt:lpstr>آداب تلاوة القرآن التي تسبق التلاوة</vt:lpstr>
      <vt:lpstr>آداب تلاوة القرآن أثناء التلاوة</vt:lpstr>
      <vt:lpstr>آداب تلاوة القرآن أثناء التلاوة</vt:lpstr>
      <vt:lpstr>آداب تلاوة القرآن بعد الإنتهاء من التلاوة </vt:lpstr>
      <vt:lpstr>Slide 8</vt:lpstr>
      <vt:lpstr>آداب تلاوة القرآن التي تسبق التلاوة </vt:lpstr>
      <vt:lpstr>آداب تلاوة القرآن التي تسبق التلاوة </vt:lpstr>
      <vt:lpstr>2-استخدام السواك.</vt:lpstr>
      <vt:lpstr>3-استقبال القبلة.</vt:lpstr>
      <vt:lpstr>4-التعوذ والبسملة قبل البدء بالتلاوة.</vt:lpstr>
      <vt:lpstr>قاعدة نافعة لاعتصام العبد من الشيطان</vt:lpstr>
      <vt:lpstr>Slide 15</vt:lpstr>
      <vt:lpstr>Slide 16</vt:lpstr>
      <vt:lpstr>آداب تلاوة القرآن أثناء التلاوة </vt:lpstr>
      <vt:lpstr>آداب تلاوة القرآن أثناء التلاوة </vt:lpstr>
      <vt:lpstr>آداب تلاوة القرآن أثناء التلاوة 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آداب تلاوة القرآن بعد الإنتهاء من التلاوة </vt:lpstr>
      <vt:lpstr>آداب تلاوة القرآن بعد الإنتهاء من التلاوة 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mohamad</dc:creator>
  <cp:lastModifiedBy>afaf</cp:lastModifiedBy>
  <cp:revision>77</cp:revision>
  <dcterms:created xsi:type="dcterms:W3CDTF">2010-04-28T05:01:31Z</dcterms:created>
  <dcterms:modified xsi:type="dcterms:W3CDTF">2010-08-18T20:42:19Z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0x01010034B29C6C156AB745A0BED204B415DFBB</vt:lpwstr>
  </property>
</Properties>
</file>